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7" r:id="rId8"/>
    <p:sldId id="262" r:id="rId9"/>
    <p:sldId id="263" r:id="rId10"/>
    <p:sldId id="264" r:id="rId11"/>
    <p:sldId id="265" r:id="rId12"/>
    <p:sldId id="266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28"/>
    <p:restoredTop sz="94731"/>
  </p:normalViewPr>
  <p:slideViewPr>
    <p:cSldViewPr snapToGrid="0" snapToObjects="1">
      <p:cViewPr>
        <p:scale>
          <a:sx n="135" d="100"/>
          <a:sy n="135" d="100"/>
        </p:scale>
        <p:origin x="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0B4A78-2DF4-4D70-AFE5-B29F777616D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F0AE1E4-B741-4CBE-86F9-14865DD41B9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Third Party APIs </a:t>
          </a:r>
          <a:endParaRPr lang="en-US" sz="2000" dirty="0"/>
        </a:p>
      </dgm:t>
    </dgm:pt>
    <dgm:pt modelId="{F1B2E2B2-B91B-40A6-88D1-15526D6FBBBF}" type="parTrans" cxnId="{EF3C3CB5-C64E-4E1A-818D-071F043F2B41}">
      <dgm:prSet/>
      <dgm:spPr/>
      <dgm:t>
        <a:bodyPr/>
        <a:lstStyle/>
        <a:p>
          <a:endParaRPr lang="en-US"/>
        </a:p>
      </dgm:t>
    </dgm:pt>
    <dgm:pt modelId="{F8D41427-FED6-4860-865E-4DBF06B002BB}" type="sibTrans" cxnId="{EF3C3CB5-C64E-4E1A-818D-071F043F2B4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49DC95F-DE9B-4CFB-A501-CD0CD69205E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CSS framework</a:t>
          </a:r>
          <a:br>
            <a:rPr lang="en-US" sz="2000"/>
          </a:br>
          <a:endParaRPr lang="en-US" sz="2000" dirty="0"/>
        </a:p>
      </dgm:t>
    </dgm:pt>
    <dgm:pt modelId="{93DBFBDF-5DB2-49E6-9717-383A25E41D73}" type="parTrans" cxnId="{88463E11-0255-440F-9CE7-8E95EF761971}">
      <dgm:prSet/>
      <dgm:spPr/>
      <dgm:t>
        <a:bodyPr/>
        <a:lstStyle/>
        <a:p>
          <a:endParaRPr lang="en-US"/>
        </a:p>
      </dgm:t>
    </dgm:pt>
    <dgm:pt modelId="{3AAF0B5F-F5A0-4C6A-B4EA-72278D48E780}" type="sibTrans" cxnId="{88463E11-0255-440F-9CE7-8E95EF76197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619AE2B-0FC3-475F-A813-CD91CD4D1EF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Experience</a:t>
          </a:r>
          <a:endParaRPr lang="en-US" sz="2000" dirty="0"/>
        </a:p>
      </dgm:t>
    </dgm:pt>
    <dgm:pt modelId="{2A3ABD25-54F1-4EDA-A609-6232BC3F38FB}" type="parTrans" cxnId="{DF0E7C6F-A6B0-4F52-AEE5-A3143DD6E8FA}">
      <dgm:prSet/>
      <dgm:spPr/>
      <dgm:t>
        <a:bodyPr/>
        <a:lstStyle/>
        <a:p>
          <a:endParaRPr lang="en-US"/>
        </a:p>
      </dgm:t>
    </dgm:pt>
    <dgm:pt modelId="{16B4C29E-618D-4B1C-B669-DD8D3FC5DC29}" type="sibTrans" cxnId="{DF0E7C6F-A6B0-4F52-AEE5-A3143DD6E8F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70750B-0985-4400-A0E3-A8AEDDAD842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Challenge</a:t>
          </a:r>
          <a:endParaRPr lang="en-US" sz="2000" dirty="0"/>
        </a:p>
      </dgm:t>
    </dgm:pt>
    <dgm:pt modelId="{B2479644-6756-49D3-A5E2-67AEAD81ECEF}" type="parTrans" cxnId="{99A868CA-9CE0-48DC-9D5E-476E29FFDF1E}">
      <dgm:prSet/>
      <dgm:spPr/>
      <dgm:t>
        <a:bodyPr/>
        <a:lstStyle/>
        <a:p>
          <a:endParaRPr lang="en-US"/>
        </a:p>
      </dgm:t>
    </dgm:pt>
    <dgm:pt modelId="{0F2B5D3C-4DDD-4456-86FD-79F3BE40316A}" type="sibTrans" cxnId="{99A868CA-9CE0-48DC-9D5E-476E29FFDF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57B0E21-7056-4464-811B-6838163C6A1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/>
            <a:t>Team</a:t>
          </a:r>
        </a:p>
        <a:p>
          <a:pPr>
            <a:lnSpc>
              <a:spcPct val="100000"/>
            </a:lnSpc>
            <a:defRPr cap="all"/>
          </a:pPr>
          <a:r>
            <a:rPr lang="en-US" sz="2000"/>
            <a:t>Work</a:t>
          </a:r>
          <a:endParaRPr lang="en-US" sz="2000" dirty="0"/>
        </a:p>
      </dgm:t>
    </dgm:pt>
    <dgm:pt modelId="{8F047A8E-807A-496D-B373-FEC9CB9758A1}" type="parTrans" cxnId="{AEE91FED-DFEB-4F68-AF20-6EE8A8B60C3F}">
      <dgm:prSet/>
      <dgm:spPr/>
      <dgm:t>
        <a:bodyPr/>
        <a:lstStyle/>
        <a:p>
          <a:endParaRPr lang="en-US"/>
        </a:p>
      </dgm:t>
    </dgm:pt>
    <dgm:pt modelId="{0B02D268-0EBB-4B1D-BFE9-5F78C513139A}" type="sibTrans" cxnId="{AEE91FED-DFEB-4F68-AF20-6EE8A8B60C3F}">
      <dgm:prSet/>
      <dgm:spPr/>
      <dgm:t>
        <a:bodyPr/>
        <a:lstStyle/>
        <a:p>
          <a:endParaRPr lang="en-US"/>
        </a:p>
      </dgm:t>
    </dgm:pt>
    <dgm:pt modelId="{B5A7281A-9253-4144-BC81-36ECCBAD84BB}" type="pres">
      <dgm:prSet presAssocID="{750B4A78-2DF4-4D70-AFE5-B29F777616D6}" presName="root" presStyleCnt="0">
        <dgm:presLayoutVars>
          <dgm:dir/>
          <dgm:resizeHandles val="exact"/>
        </dgm:presLayoutVars>
      </dgm:prSet>
      <dgm:spPr/>
    </dgm:pt>
    <dgm:pt modelId="{2C56EF9B-C5B3-4E18-B6E8-58EA9C71071D}" type="pres">
      <dgm:prSet presAssocID="{8F0AE1E4-B741-4CBE-86F9-14865DD41B91}" presName="compNode" presStyleCnt="0"/>
      <dgm:spPr/>
    </dgm:pt>
    <dgm:pt modelId="{1BEDE7E5-F70A-4B21-97E9-B1D7C3D0B9FD}" type="pres">
      <dgm:prSet presAssocID="{8F0AE1E4-B741-4CBE-86F9-14865DD41B91}" presName="iconBgRect" presStyleLbl="bgShp" presStyleIdx="0" presStyleCnt="5"/>
      <dgm:spPr/>
    </dgm:pt>
    <dgm:pt modelId="{4D12F1CC-AEE5-44C3-A165-59CC9100502B}" type="pres">
      <dgm:prSet presAssocID="{8F0AE1E4-B741-4CBE-86F9-14865DD41B9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961296F-0EC9-46C6-8D96-983D028DF2D8}" type="pres">
      <dgm:prSet presAssocID="{8F0AE1E4-B741-4CBE-86F9-14865DD41B91}" presName="spaceRect" presStyleCnt="0"/>
      <dgm:spPr/>
    </dgm:pt>
    <dgm:pt modelId="{22B30732-9AD7-434F-9524-E94EE7A1C81B}" type="pres">
      <dgm:prSet presAssocID="{8F0AE1E4-B741-4CBE-86F9-14865DD41B91}" presName="textRect" presStyleLbl="revTx" presStyleIdx="0" presStyleCnt="5">
        <dgm:presLayoutVars>
          <dgm:chMax val="1"/>
          <dgm:chPref val="1"/>
        </dgm:presLayoutVars>
      </dgm:prSet>
      <dgm:spPr/>
    </dgm:pt>
    <dgm:pt modelId="{9D9FEDFF-642D-4856-9430-C0575FEEEA06}" type="pres">
      <dgm:prSet presAssocID="{F8D41427-FED6-4860-865E-4DBF06B002BB}" presName="sibTrans" presStyleCnt="0"/>
      <dgm:spPr/>
    </dgm:pt>
    <dgm:pt modelId="{B491B81C-C328-4737-B4D1-8FB324DC8826}" type="pres">
      <dgm:prSet presAssocID="{B49DC95F-DE9B-4CFB-A501-CD0CD69205E3}" presName="compNode" presStyleCnt="0"/>
      <dgm:spPr/>
    </dgm:pt>
    <dgm:pt modelId="{65696DD7-BE13-4E30-B049-E9AA3DC5DBC5}" type="pres">
      <dgm:prSet presAssocID="{B49DC95F-DE9B-4CFB-A501-CD0CD69205E3}" presName="iconBgRect" presStyleLbl="bgShp" presStyleIdx="1" presStyleCnt="5"/>
      <dgm:spPr/>
    </dgm:pt>
    <dgm:pt modelId="{1C47621A-B8EB-4EAF-B7E7-E5DC5431D8FD}" type="pres">
      <dgm:prSet presAssocID="{B49DC95F-DE9B-4CFB-A501-CD0CD69205E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F08BEBF-02CC-4A3B-A362-B008DADF5A44}" type="pres">
      <dgm:prSet presAssocID="{B49DC95F-DE9B-4CFB-A501-CD0CD69205E3}" presName="spaceRect" presStyleCnt="0"/>
      <dgm:spPr/>
    </dgm:pt>
    <dgm:pt modelId="{64011BCB-CC2E-410E-B79D-4BEF249B47BD}" type="pres">
      <dgm:prSet presAssocID="{B49DC95F-DE9B-4CFB-A501-CD0CD69205E3}" presName="textRect" presStyleLbl="revTx" presStyleIdx="1" presStyleCnt="5">
        <dgm:presLayoutVars>
          <dgm:chMax val="1"/>
          <dgm:chPref val="1"/>
        </dgm:presLayoutVars>
      </dgm:prSet>
      <dgm:spPr/>
    </dgm:pt>
    <dgm:pt modelId="{050CCD51-5E3A-4A91-A41E-5E72981C3C92}" type="pres">
      <dgm:prSet presAssocID="{3AAF0B5F-F5A0-4C6A-B4EA-72278D48E780}" presName="sibTrans" presStyleCnt="0"/>
      <dgm:spPr/>
    </dgm:pt>
    <dgm:pt modelId="{C1D71435-D831-4946-BD77-E4B06D5D693A}" type="pres">
      <dgm:prSet presAssocID="{5619AE2B-0FC3-475F-A813-CD91CD4D1EF2}" presName="compNode" presStyleCnt="0"/>
      <dgm:spPr/>
    </dgm:pt>
    <dgm:pt modelId="{32CE8F92-5B0A-4DA7-8664-603AE879B016}" type="pres">
      <dgm:prSet presAssocID="{5619AE2B-0FC3-475F-A813-CD91CD4D1EF2}" presName="iconBgRect" presStyleLbl="bgShp" presStyleIdx="2" presStyleCnt="5"/>
      <dgm:spPr/>
    </dgm:pt>
    <dgm:pt modelId="{0F3D0718-A83B-4CD1-8993-6F9D0DB9459E}" type="pres">
      <dgm:prSet presAssocID="{5619AE2B-0FC3-475F-A813-CD91CD4D1E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"/>
        </a:ext>
      </dgm:extLst>
    </dgm:pt>
    <dgm:pt modelId="{4B4A2388-8238-41D2-8FAA-F89CAD9C5050}" type="pres">
      <dgm:prSet presAssocID="{5619AE2B-0FC3-475F-A813-CD91CD4D1EF2}" presName="spaceRect" presStyleCnt="0"/>
      <dgm:spPr/>
    </dgm:pt>
    <dgm:pt modelId="{E4BFB65A-94A5-4AF9-B04E-6469E34B0111}" type="pres">
      <dgm:prSet presAssocID="{5619AE2B-0FC3-475F-A813-CD91CD4D1EF2}" presName="textRect" presStyleLbl="revTx" presStyleIdx="2" presStyleCnt="5">
        <dgm:presLayoutVars>
          <dgm:chMax val="1"/>
          <dgm:chPref val="1"/>
        </dgm:presLayoutVars>
      </dgm:prSet>
      <dgm:spPr/>
    </dgm:pt>
    <dgm:pt modelId="{89DC91EF-FCF2-4427-B45A-D6C253AEEE99}" type="pres">
      <dgm:prSet presAssocID="{16B4C29E-618D-4B1C-B669-DD8D3FC5DC29}" presName="sibTrans" presStyleCnt="0"/>
      <dgm:spPr/>
    </dgm:pt>
    <dgm:pt modelId="{86DF30CF-1D80-41FF-BFAD-3ED393DCA050}" type="pres">
      <dgm:prSet presAssocID="{0770750B-0985-4400-A0E3-A8AEDDAD8421}" presName="compNode" presStyleCnt="0"/>
      <dgm:spPr/>
    </dgm:pt>
    <dgm:pt modelId="{B36D0EA2-5528-40C6-9393-C03CA165A71D}" type="pres">
      <dgm:prSet presAssocID="{0770750B-0985-4400-A0E3-A8AEDDAD8421}" presName="iconBgRect" presStyleLbl="bgShp" presStyleIdx="3" presStyleCnt="5"/>
      <dgm:spPr/>
    </dgm:pt>
    <dgm:pt modelId="{CFB46752-EF30-49F2-A6AE-D98706DE880B}" type="pres">
      <dgm:prSet presAssocID="{0770750B-0985-4400-A0E3-A8AEDDAD842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7629682-7488-4484-8C84-E632CA275E59}" type="pres">
      <dgm:prSet presAssocID="{0770750B-0985-4400-A0E3-A8AEDDAD8421}" presName="spaceRect" presStyleCnt="0"/>
      <dgm:spPr/>
    </dgm:pt>
    <dgm:pt modelId="{063B6FBD-419C-4622-82C9-4FE497699A9F}" type="pres">
      <dgm:prSet presAssocID="{0770750B-0985-4400-A0E3-A8AEDDAD8421}" presName="textRect" presStyleLbl="revTx" presStyleIdx="3" presStyleCnt="5">
        <dgm:presLayoutVars>
          <dgm:chMax val="1"/>
          <dgm:chPref val="1"/>
        </dgm:presLayoutVars>
      </dgm:prSet>
      <dgm:spPr/>
    </dgm:pt>
    <dgm:pt modelId="{645AD6FD-5A47-4FAA-A2CA-9C75C0018B46}" type="pres">
      <dgm:prSet presAssocID="{0F2B5D3C-4DDD-4456-86FD-79F3BE40316A}" presName="sibTrans" presStyleCnt="0"/>
      <dgm:spPr/>
    </dgm:pt>
    <dgm:pt modelId="{A934B9DD-C80B-49A6-BA28-C43C75EAFC1B}" type="pres">
      <dgm:prSet presAssocID="{957B0E21-7056-4464-811B-6838163C6A17}" presName="compNode" presStyleCnt="0"/>
      <dgm:spPr/>
    </dgm:pt>
    <dgm:pt modelId="{F8482CB2-0B31-4192-815A-8B879A32B600}" type="pres">
      <dgm:prSet presAssocID="{957B0E21-7056-4464-811B-6838163C6A17}" presName="iconBgRect" presStyleLbl="bgShp" presStyleIdx="4" presStyleCnt="5"/>
      <dgm:spPr/>
    </dgm:pt>
    <dgm:pt modelId="{3DE25EA2-CB5B-40A1-8435-57D1B923DEA4}" type="pres">
      <dgm:prSet presAssocID="{957B0E21-7056-4464-811B-6838163C6A1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ers"/>
        </a:ext>
      </dgm:extLst>
    </dgm:pt>
    <dgm:pt modelId="{DED2011C-C74A-4CF6-913F-C297B01211E1}" type="pres">
      <dgm:prSet presAssocID="{957B0E21-7056-4464-811B-6838163C6A17}" presName="spaceRect" presStyleCnt="0"/>
      <dgm:spPr/>
    </dgm:pt>
    <dgm:pt modelId="{9B482F7C-E35A-47B0-9CA0-F9D1430588EC}" type="pres">
      <dgm:prSet presAssocID="{957B0E21-7056-4464-811B-6838163C6A17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8463E11-0255-440F-9CE7-8E95EF761971}" srcId="{750B4A78-2DF4-4D70-AFE5-B29F777616D6}" destId="{B49DC95F-DE9B-4CFB-A501-CD0CD69205E3}" srcOrd="1" destOrd="0" parTransId="{93DBFBDF-5DB2-49E6-9717-383A25E41D73}" sibTransId="{3AAF0B5F-F5A0-4C6A-B4EA-72278D48E780}"/>
    <dgm:cxn modelId="{DF0E7C6F-A6B0-4F52-AEE5-A3143DD6E8FA}" srcId="{750B4A78-2DF4-4D70-AFE5-B29F777616D6}" destId="{5619AE2B-0FC3-475F-A813-CD91CD4D1EF2}" srcOrd="2" destOrd="0" parTransId="{2A3ABD25-54F1-4EDA-A609-6232BC3F38FB}" sibTransId="{16B4C29E-618D-4B1C-B669-DD8D3FC5DC29}"/>
    <dgm:cxn modelId="{46552571-0897-C34B-A03A-5114E04DBFD6}" type="presOf" srcId="{5619AE2B-0FC3-475F-A813-CD91CD4D1EF2}" destId="{E4BFB65A-94A5-4AF9-B04E-6469E34B0111}" srcOrd="0" destOrd="0" presId="urn:microsoft.com/office/officeart/2018/5/layout/IconCircleLabelList"/>
    <dgm:cxn modelId="{83E1D879-FA03-AF47-BF91-09D22491DADC}" type="presOf" srcId="{B49DC95F-DE9B-4CFB-A501-CD0CD69205E3}" destId="{64011BCB-CC2E-410E-B79D-4BEF249B47BD}" srcOrd="0" destOrd="0" presId="urn:microsoft.com/office/officeart/2018/5/layout/IconCircleLabelList"/>
    <dgm:cxn modelId="{FCB071AF-8601-114C-86F4-A4DED56E95F7}" type="presOf" srcId="{0770750B-0985-4400-A0E3-A8AEDDAD8421}" destId="{063B6FBD-419C-4622-82C9-4FE497699A9F}" srcOrd="0" destOrd="0" presId="urn:microsoft.com/office/officeart/2018/5/layout/IconCircleLabelList"/>
    <dgm:cxn modelId="{194E94B2-9F3E-414E-AA2C-704FCD9CD8A3}" type="presOf" srcId="{750B4A78-2DF4-4D70-AFE5-B29F777616D6}" destId="{B5A7281A-9253-4144-BC81-36ECCBAD84BB}" srcOrd="0" destOrd="0" presId="urn:microsoft.com/office/officeart/2018/5/layout/IconCircleLabelList"/>
    <dgm:cxn modelId="{EF3C3CB5-C64E-4E1A-818D-071F043F2B41}" srcId="{750B4A78-2DF4-4D70-AFE5-B29F777616D6}" destId="{8F0AE1E4-B741-4CBE-86F9-14865DD41B91}" srcOrd="0" destOrd="0" parTransId="{F1B2E2B2-B91B-40A6-88D1-15526D6FBBBF}" sibTransId="{F8D41427-FED6-4860-865E-4DBF06B002BB}"/>
    <dgm:cxn modelId="{DDFF31C0-C8CD-2140-9C4D-4C7E51F1B8D7}" type="presOf" srcId="{957B0E21-7056-4464-811B-6838163C6A17}" destId="{9B482F7C-E35A-47B0-9CA0-F9D1430588EC}" srcOrd="0" destOrd="0" presId="urn:microsoft.com/office/officeart/2018/5/layout/IconCircleLabelList"/>
    <dgm:cxn modelId="{99A868CA-9CE0-48DC-9D5E-476E29FFDF1E}" srcId="{750B4A78-2DF4-4D70-AFE5-B29F777616D6}" destId="{0770750B-0985-4400-A0E3-A8AEDDAD8421}" srcOrd="3" destOrd="0" parTransId="{B2479644-6756-49D3-A5E2-67AEAD81ECEF}" sibTransId="{0F2B5D3C-4DDD-4456-86FD-79F3BE40316A}"/>
    <dgm:cxn modelId="{AEE91FED-DFEB-4F68-AF20-6EE8A8B60C3F}" srcId="{750B4A78-2DF4-4D70-AFE5-B29F777616D6}" destId="{957B0E21-7056-4464-811B-6838163C6A17}" srcOrd="4" destOrd="0" parTransId="{8F047A8E-807A-496D-B373-FEC9CB9758A1}" sibTransId="{0B02D268-0EBB-4B1D-BFE9-5F78C513139A}"/>
    <dgm:cxn modelId="{247D62F6-20BC-E74F-A235-C68C5313573B}" type="presOf" srcId="{8F0AE1E4-B741-4CBE-86F9-14865DD41B91}" destId="{22B30732-9AD7-434F-9524-E94EE7A1C81B}" srcOrd="0" destOrd="0" presId="urn:microsoft.com/office/officeart/2018/5/layout/IconCircleLabelList"/>
    <dgm:cxn modelId="{68B4316C-2C3C-A44A-B0A9-0A70323E29BA}" type="presParOf" srcId="{B5A7281A-9253-4144-BC81-36ECCBAD84BB}" destId="{2C56EF9B-C5B3-4E18-B6E8-58EA9C71071D}" srcOrd="0" destOrd="0" presId="urn:microsoft.com/office/officeart/2018/5/layout/IconCircleLabelList"/>
    <dgm:cxn modelId="{1C99AB5E-E566-E24C-A93B-2FDD9F6C0DB3}" type="presParOf" srcId="{2C56EF9B-C5B3-4E18-B6E8-58EA9C71071D}" destId="{1BEDE7E5-F70A-4B21-97E9-B1D7C3D0B9FD}" srcOrd="0" destOrd="0" presId="urn:microsoft.com/office/officeart/2018/5/layout/IconCircleLabelList"/>
    <dgm:cxn modelId="{96A78FB0-6AFA-C443-B027-34C38D149171}" type="presParOf" srcId="{2C56EF9B-C5B3-4E18-B6E8-58EA9C71071D}" destId="{4D12F1CC-AEE5-44C3-A165-59CC9100502B}" srcOrd="1" destOrd="0" presId="urn:microsoft.com/office/officeart/2018/5/layout/IconCircleLabelList"/>
    <dgm:cxn modelId="{2A6B1891-42E3-E646-A5FE-0399A90AA879}" type="presParOf" srcId="{2C56EF9B-C5B3-4E18-B6E8-58EA9C71071D}" destId="{A961296F-0EC9-46C6-8D96-983D028DF2D8}" srcOrd="2" destOrd="0" presId="urn:microsoft.com/office/officeart/2018/5/layout/IconCircleLabelList"/>
    <dgm:cxn modelId="{33C5BE70-C585-CF4B-A042-02B844227465}" type="presParOf" srcId="{2C56EF9B-C5B3-4E18-B6E8-58EA9C71071D}" destId="{22B30732-9AD7-434F-9524-E94EE7A1C81B}" srcOrd="3" destOrd="0" presId="urn:microsoft.com/office/officeart/2018/5/layout/IconCircleLabelList"/>
    <dgm:cxn modelId="{6AA6C0F8-316B-D44E-BB81-A7444216C8D0}" type="presParOf" srcId="{B5A7281A-9253-4144-BC81-36ECCBAD84BB}" destId="{9D9FEDFF-642D-4856-9430-C0575FEEEA06}" srcOrd="1" destOrd="0" presId="urn:microsoft.com/office/officeart/2018/5/layout/IconCircleLabelList"/>
    <dgm:cxn modelId="{CC0B1E4B-937A-E949-A698-F177FA12E77D}" type="presParOf" srcId="{B5A7281A-9253-4144-BC81-36ECCBAD84BB}" destId="{B491B81C-C328-4737-B4D1-8FB324DC8826}" srcOrd="2" destOrd="0" presId="urn:microsoft.com/office/officeart/2018/5/layout/IconCircleLabelList"/>
    <dgm:cxn modelId="{2952755F-58D8-464E-A86A-39BCA710DA88}" type="presParOf" srcId="{B491B81C-C328-4737-B4D1-8FB324DC8826}" destId="{65696DD7-BE13-4E30-B049-E9AA3DC5DBC5}" srcOrd="0" destOrd="0" presId="urn:microsoft.com/office/officeart/2018/5/layout/IconCircleLabelList"/>
    <dgm:cxn modelId="{96545D88-6469-FB43-906B-D0C5BEFCE8E2}" type="presParOf" srcId="{B491B81C-C328-4737-B4D1-8FB324DC8826}" destId="{1C47621A-B8EB-4EAF-B7E7-E5DC5431D8FD}" srcOrd="1" destOrd="0" presId="urn:microsoft.com/office/officeart/2018/5/layout/IconCircleLabelList"/>
    <dgm:cxn modelId="{931E9297-2443-8B48-A943-24261FA8DEFA}" type="presParOf" srcId="{B491B81C-C328-4737-B4D1-8FB324DC8826}" destId="{2F08BEBF-02CC-4A3B-A362-B008DADF5A44}" srcOrd="2" destOrd="0" presId="urn:microsoft.com/office/officeart/2018/5/layout/IconCircleLabelList"/>
    <dgm:cxn modelId="{98E48FDF-368B-3D4F-BE63-CDC26C7AFC96}" type="presParOf" srcId="{B491B81C-C328-4737-B4D1-8FB324DC8826}" destId="{64011BCB-CC2E-410E-B79D-4BEF249B47BD}" srcOrd="3" destOrd="0" presId="urn:microsoft.com/office/officeart/2018/5/layout/IconCircleLabelList"/>
    <dgm:cxn modelId="{268F4D3D-8591-6E4B-B3FE-63B59EC041B3}" type="presParOf" srcId="{B5A7281A-9253-4144-BC81-36ECCBAD84BB}" destId="{050CCD51-5E3A-4A91-A41E-5E72981C3C92}" srcOrd="3" destOrd="0" presId="urn:microsoft.com/office/officeart/2018/5/layout/IconCircleLabelList"/>
    <dgm:cxn modelId="{C55421A7-0B58-4C42-BD12-23B26B4B68E4}" type="presParOf" srcId="{B5A7281A-9253-4144-BC81-36ECCBAD84BB}" destId="{C1D71435-D831-4946-BD77-E4B06D5D693A}" srcOrd="4" destOrd="0" presId="urn:microsoft.com/office/officeart/2018/5/layout/IconCircleLabelList"/>
    <dgm:cxn modelId="{3E56261E-F642-DA48-975E-2D004FDF3C13}" type="presParOf" srcId="{C1D71435-D831-4946-BD77-E4B06D5D693A}" destId="{32CE8F92-5B0A-4DA7-8664-603AE879B016}" srcOrd="0" destOrd="0" presId="urn:microsoft.com/office/officeart/2018/5/layout/IconCircleLabelList"/>
    <dgm:cxn modelId="{659F4DA8-8E11-3E47-823E-5B97D8DDCB80}" type="presParOf" srcId="{C1D71435-D831-4946-BD77-E4B06D5D693A}" destId="{0F3D0718-A83B-4CD1-8993-6F9D0DB9459E}" srcOrd="1" destOrd="0" presId="urn:microsoft.com/office/officeart/2018/5/layout/IconCircleLabelList"/>
    <dgm:cxn modelId="{B9794908-F7D7-7343-A432-0B75027B519E}" type="presParOf" srcId="{C1D71435-D831-4946-BD77-E4B06D5D693A}" destId="{4B4A2388-8238-41D2-8FAA-F89CAD9C5050}" srcOrd="2" destOrd="0" presId="urn:microsoft.com/office/officeart/2018/5/layout/IconCircleLabelList"/>
    <dgm:cxn modelId="{7943F34D-0A70-2E4B-8AE0-D7EC1427756E}" type="presParOf" srcId="{C1D71435-D831-4946-BD77-E4B06D5D693A}" destId="{E4BFB65A-94A5-4AF9-B04E-6469E34B0111}" srcOrd="3" destOrd="0" presId="urn:microsoft.com/office/officeart/2018/5/layout/IconCircleLabelList"/>
    <dgm:cxn modelId="{A491E9CF-F4C4-B649-8840-2724A1F7C408}" type="presParOf" srcId="{B5A7281A-9253-4144-BC81-36ECCBAD84BB}" destId="{89DC91EF-FCF2-4427-B45A-D6C253AEEE99}" srcOrd="5" destOrd="0" presId="urn:microsoft.com/office/officeart/2018/5/layout/IconCircleLabelList"/>
    <dgm:cxn modelId="{646F5CF3-C18B-0346-8F2E-85226F44C98C}" type="presParOf" srcId="{B5A7281A-9253-4144-BC81-36ECCBAD84BB}" destId="{86DF30CF-1D80-41FF-BFAD-3ED393DCA050}" srcOrd="6" destOrd="0" presId="urn:microsoft.com/office/officeart/2018/5/layout/IconCircleLabelList"/>
    <dgm:cxn modelId="{691F08A9-E83C-0F47-911F-503E00895E25}" type="presParOf" srcId="{86DF30CF-1D80-41FF-BFAD-3ED393DCA050}" destId="{B36D0EA2-5528-40C6-9393-C03CA165A71D}" srcOrd="0" destOrd="0" presId="urn:microsoft.com/office/officeart/2018/5/layout/IconCircleLabelList"/>
    <dgm:cxn modelId="{BB06B882-DDEE-FE49-9F1B-3E81EA0BA6A2}" type="presParOf" srcId="{86DF30CF-1D80-41FF-BFAD-3ED393DCA050}" destId="{CFB46752-EF30-49F2-A6AE-D98706DE880B}" srcOrd="1" destOrd="0" presId="urn:microsoft.com/office/officeart/2018/5/layout/IconCircleLabelList"/>
    <dgm:cxn modelId="{A5829FA4-AD16-F046-BE73-F91E95B4FA03}" type="presParOf" srcId="{86DF30CF-1D80-41FF-BFAD-3ED393DCA050}" destId="{D7629682-7488-4484-8C84-E632CA275E59}" srcOrd="2" destOrd="0" presId="urn:microsoft.com/office/officeart/2018/5/layout/IconCircleLabelList"/>
    <dgm:cxn modelId="{4D15AAEE-F919-064E-96CA-9E56D6A19026}" type="presParOf" srcId="{86DF30CF-1D80-41FF-BFAD-3ED393DCA050}" destId="{063B6FBD-419C-4622-82C9-4FE497699A9F}" srcOrd="3" destOrd="0" presId="urn:microsoft.com/office/officeart/2018/5/layout/IconCircleLabelList"/>
    <dgm:cxn modelId="{94ACB1CA-17CF-B947-BFFF-0D30D7CF6E2F}" type="presParOf" srcId="{B5A7281A-9253-4144-BC81-36ECCBAD84BB}" destId="{645AD6FD-5A47-4FAA-A2CA-9C75C0018B46}" srcOrd="7" destOrd="0" presId="urn:microsoft.com/office/officeart/2018/5/layout/IconCircleLabelList"/>
    <dgm:cxn modelId="{BBB8515C-460A-734E-A2F7-F21E7E496820}" type="presParOf" srcId="{B5A7281A-9253-4144-BC81-36ECCBAD84BB}" destId="{A934B9DD-C80B-49A6-BA28-C43C75EAFC1B}" srcOrd="8" destOrd="0" presId="urn:microsoft.com/office/officeart/2018/5/layout/IconCircleLabelList"/>
    <dgm:cxn modelId="{10B00F0C-73ED-DC4A-BA23-024281E22AA5}" type="presParOf" srcId="{A934B9DD-C80B-49A6-BA28-C43C75EAFC1B}" destId="{F8482CB2-0B31-4192-815A-8B879A32B600}" srcOrd="0" destOrd="0" presId="urn:microsoft.com/office/officeart/2018/5/layout/IconCircleLabelList"/>
    <dgm:cxn modelId="{556A6764-8EA1-2E4D-AD59-F473619F0928}" type="presParOf" srcId="{A934B9DD-C80B-49A6-BA28-C43C75EAFC1B}" destId="{3DE25EA2-CB5B-40A1-8435-57D1B923DEA4}" srcOrd="1" destOrd="0" presId="urn:microsoft.com/office/officeart/2018/5/layout/IconCircleLabelList"/>
    <dgm:cxn modelId="{7B8AE936-CF4E-1348-8592-A46F508A3FC7}" type="presParOf" srcId="{A934B9DD-C80B-49A6-BA28-C43C75EAFC1B}" destId="{DED2011C-C74A-4CF6-913F-C297B01211E1}" srcOrd="2" destOrd="0" presId="urn:microsoft.com/office/officeart/2018/5/layout/IconCircleLabelList"/>
    <dgm:cxn modelId="{5958B2E1-7B25-7E45-969D-E72A55606929}" type="presParOf" srcId="{A934B9DD-C80B-49A6-BA28-C43C75EAFC1B}" destId="{9B482F7C-E35A-47B0-9CA0-F9D1430588E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578BEF-A2D7-444E-A00E-3B93C5F6FB91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74E843B-C082-4C80-8F27-648553B49FC6}">
      <dgm:prSet/>
      <dgm:spPr/>
      <dgm:t>
        <a:bodyPr/>
        <a:lstStyle/>
        <a:p>
          <a:r>
            <a:rPr lang="en-US" dirty="0"/>
            <a:t>Given I am interest in the stock market</a:t>
          </a:r>
        </a:p>
      </dgm:t>
    </dgm:pt>
    <dgm:pt modelId="{4145D84C-C33D-4BEA-A84C-04D58ECDB34E}" type="parTrans" cxnId="{395E107E-785F-49E0-A652-E52485279161}">
      <dgm:prSet/>
      <dgm:spPr/>
      <dgm:t>
        <a:bodyPr/>
        <a:lstStyle/>
        <a:p>
          <a:endParaRPr lang="en-US"/>
        </a:p>
      </dgm:t>
    </dgm:pt>
    <dgm:pt modelId="{2B7EE0F5-1E1D-4FBB-BE6E-DE8E0F8CB902}" type="sibTrans" cxnId="{395E107E-785F-49E0-A652-E52485279161}">
      <dgm:prSet/>
      <dgm:spPr/>
      <dgm:t>
        <a:bodyPr/>
        <a:lstStyle/>
        <a:p>
          <a:endParaRPr lang="en-US"/>
        </a:p>
      </dgm:t>
    </dgm:pt>
    <dgm:pt modelId="{9861CB32-2519-4A76-958E-2F7551CC27D4}">
      <dgm:prSet/>
      <dgm:spPr/>
      <dgm:t>
        <a:bodyPr/>
        <a:lstStyle/>
        <a:p>
          <a:r>
            <a:rPr lang="en-US"/>
            <a:t>When I open the Market Tide webpage</a:t>
          </a:r>
        </a:p>
      </dgm:t>
    </dgm:pt>
    <dgm:pt modelId="{B94BB547-D8AA-4A5B-917F-DDA7EE91BF94}" type="parTrans" cxnId="{58EC092E-379E-44FA-BC3F-9D34F5AE7F62}">
      <dgm:prSet/>
      <dgm:spPr/>
      <dgm:t>
        <a:bodyPr/>
        <a:lstStyle/>
        <a:p>
          <a:endParaRPr lang="en-US"/>
        </a:p>
      </dgm:t>
    </dgm:pt>
    <dgm:pt modelId="{BADA21A4-3B65-4489-B018-6F40F07ADE96}" type="sibTrans" cxnId="{58EC092E-379E-44FA-BC3F-9D34F5AE7F62}">
      <dgm:prSet/>
      <dgm:spPr/>
      <dgm:t>
        <a:bodyPr/>
        <a:lstStyle/>
        <a:p>
          <a:endParaRPr lang="en-US"/>
        </a:p>
      </dgm:t>
    </dgm:pt>
    <dgm:pt modelId="{1E8F3EA3-EBFC-4730-AEA9-1F3D1C545393}">
      <dgm:prSet/>
      <dgm:spPr/>
      <dgm:t>
        <a:bodyPr/>
        <a:lstStyle/>
        <a:p>
          <a:r>
            <a:rPr lang="en-US" dirty="0"/>
            <a:t>Then I am given a choice between stock market, currency and country</a:t>
          </a:r>
        </a:p>
      </dgm:t>
    </dgm:pt>
    <dgm:pt modelId="{BF143EF8-FDC7-49C9-A32D-7E4BE74D0CEB}" type="parTrans" cxnId="{34FA7A25-F384-46DE-B5AB-9BCE14FA92BB}">
      <dgm:prSet/>
      <dgm:spPr/>
      <dgm:t>
        <a:bodyPr/>
        <a:lstStyle/>
        <a:p>
          <a:endParaRPr lang="en-US"/>
        </a:p>
      </dgm:t>
    </dgm:pt>
    <dgm:pt modelId="{1CDD0EED-077A-42B9-8B32-020B65F58E32}" type="sibTrans" cxnId="{34FA7A25-F384-46DE-B5AB-9BCE14FA92BB}">
      <dgm:prSet/>
      <dgm:spPr/>
      <dgm:t>
        <a:bodyPr/>
        <a:lstStyle/>
        <a:p>
          <a:endParaRPr lang="en-US"/>
        </a:p>
      </dgm:t>
    </dgm:pt>
    <dgm:pt modelId="{5C7957C1-CDDA-4686-9837-2C6A3EFCED31}">
      <dgm:prSet/>
      <dgm:spPr/>
      <dgm:t>
        <a:bodyPr/>
        <a:lstStyle/>
        <a:p>
          <a:r>
            <a:rPr lang="en-US"/>
            <a:t>When I select a country</a:t>
          </a:r>
        </a:p>
      </dgm:t>
    </dgm:pt>
    <dgm:pt modelId="{E7236966-7F6C-4648-9EA1-5AF1A6D124B2}" type="parTrans" cxnId="{2E0C3F11-123A-4F67-B9CA-0D91F1EF6D13}">
      <dgm:prSet/>
      <dgm:spPr/>
      <dgm:t>
        <a:bodyPr/>
        <a:lstStyle/>
        <a:p>
          <a:endParaRPr lang="en-US"/>
        </a:p>
      </dgm:t>
    </dgm:pt>
    <dgm:pt modelId="{151F62AD-9D45-420E-90B7-178BEB88AC9B}" type="sibTrans" cxnId="{2E0C3F11-123A-4F67-B9CA-0D91F1EF6D13}">
      <dgm:prSet/>
      <dgm:spPr/>
      <dgm:t>
        <a:bodyPr/>
        <a:lstStyle/>
        <a:p>
          <a:endParaRPr lang="en-US"/>
        </a:p>
      </dgm:t>
    </dgm:pt>
    <dgm:pt modelId="{429C00FD-0EB7-4A42-87F8-33CC588DA595}">
      <dgm:prSet/>
      <dgm:spPr/>
      <dgm:t>
        <a:bodyPr/>
        <a:lstStyle/>
        <a:p>
          <a:r>
            <a:rPr lang="en-US"/>
            <a:t>Then stock Market and corona Tabs will populate</a:t>
          </a:r>
        </a:p>
      </dgm:t>
    </dgm:pt>
    <dgm:pt modelId="{1AFDB703-6E5D-4F8F-9CB4-CAD46A9ED316}" type="parTrans" cxnId="{F5E6D0EB-D62E-41B6-8A83-A0D65BD0B3A7}">
      <dgm:prSet/>
      <dgm:spPr/>
      <dgm:t>
        <a:bodyPr/>
        <a:lstStyle/>
        <a:p>
          <a:endParaRPr lang="en-US"/>
        </a:p>
      </dgm:t>
    </dgm:pt>
    <dgm:pt modelId="{C0C5985A-F7B6-49BB-BA6B-9CD7E53742A8}" type="sibTrans" cxnId="{F5E6D0EB-D62E-41B6-8A83-A0D65BD0B3A7}">
      <dgm:prSet/>
      <dgm:spPr/>
      <dgm:t>
        <a:bodyPr/>
        <a:lstStyle/>
        <a:p>
          <a:endParaRPr lang="en-US"/>
        </a:p>
      </dgm:t>
    </dgm:pt>
    <dgm:pt modelId="{4690D4F5-8960-476E-9940-C40C980ADD53}">
      <dgm:prSet/>
      <dgm:spPr/>
      <dgm:t>
        <a:bodyPr/>
        <a:lstStyle/>
        <a:p>
          <a:r>
            <a:rPr lang="en-US"/>
            <a:t>When I mouse over the graphs</a:t>
          </a:r>
        </a:p>
      </dgm:t>
    </dgm:pt>
    <dgm:pt modelId="{2FDE5F89-86E3-45E5-9B2F-913287FD1CB3}" type="parTrans" cxnId="{CF3A0E66-0B83-4FA9-921E-596FD802C900}">
      <dgm:prSet/>
      <dgm:spPr/>
      <dgm:t>
        <a:bodyPr/>
        <a:lstStyle/>
        <a:p>
          <a:endParaRPr lang="en-US"/>
        </a:p>
      </dgm:t>
    </dgm:pt>
    <dgm:pt modelId="{309F7CF0-8EEB-4654-BDB3-58593B9767D7}" type="sibTrans" cxnId="{CF3A0E66-0B83-4FA9-921E-596FD802C900}">
      <dgm:prSet/>
      <dgm:spPr/>
      <dgm:t>
        <a:bodyPr/>
        <a:lstStyle/>
        <a:p>
          <a:endParaRPr lang="en-US"/>
        </a:p>
      </dgm:t>
    </dgm:pt>
    <dgm:pt modelId="{CEC50897-AB99-4AC2-956D-346FC76C20DD}">
      <dgm:prSet/>
      <dgm:spPr/>
      <dgm:t>
        <a:bodyPr/>
        <a:lstStyle/>
        <a:p>
          <a:r>
            <a:rPr lang="en-US"/>
            <a:t>Then I will be given information regarding the selected field</a:t>
          </a:r>
        </a:p>
      </dgm:t>
    </dgm:pt>
    <dgm:pt modelId="{B489D84B-D02D-4893-A74A-F72FDBAC23A6}" type="parTrans" cxnId="{2D9E13AB-157D-468F-9C88-D2EB63109F1B}">
      <dgm:prSet/>
      <dgm:spPr/>
      <dgm:t>
        <a:bodyPr/>
        <a:lstStyle/>
        <a:p>
          <a:endParaRPr lang="en-US"/>
        </a:p>
      </dgm:t>
    </dgm:pt>
    <dgm:pt modelId="{D0EA2E34-3932-4E71-B843-F3E6DB86C70A}" type="sibTrans" cxnId="{2D9E13AB-157D-468F-9C88-D2EB63109F1B}">
      <dgm:prSet/>
      <dgm:spPr/>
      <dgm:t>
        <a:bodyPr/>
        <a:lstStyle/>
        <a:p>
          <a:endParaRPr lang="en-US"/>
        </a:p>
      </dgm:t>
    </dgm:pt>
    <dgm:pt modelId="{D057FF42-8D72-2248-88E3-99D3013EF93E}" type="pres">
      <dgm:prSet presAssocID="{A2578BEF-A2D7-444E-A00E-3B93C5F6FB91}" presName="vert0" presStyleCnt="0">
        <dgm:presLayoutVars>
          <dgm:dir/>
          <dgm:animOne val="branch"/>
          <dgm:animLvl val="lvl"/>
        </dgm:presLayoutVars>
      </dgm:prSet>
      <dgm:spPr/>
    </dgm:pt>
    <dgm:pt modelId="{F3D2D065-7ECF-D946-AA71-278ECEAC650F}" type="pres">
      <dgm:prSet presAssocID="{C74E843B-C082-4C80-8F27-648553B49FC6}" presName="thickLine" presStyleLbl="alignNode1" presStyleIdx="0" presStyleCnt="7"/>
      <dgm:spPr/>
    </dgm:pt>
    <dgm:pt modelId="{381A896F-9509-1F47-9CE2-2C9BE2BD8C16}" type="pres">
      <dgm:prSet presAssocID="{C74E843B-C082-4C80-8F27-648553B49FC6}" presName="horz1" presStyleCnt="0"/>
      <dgm:spPr/>
    </dgm:pt>
    <dgm:pt modelId="{F5F496B1-184F-1C4D-8C73-1802D5FDF18F}" type="pres">
      <dgm:prSet presAssocID="{C74E843B-C082-4C80-8F27-648553B49FC6}" presName="tx1" presStyleLbl="revTx" presStyleIdx="0" presStyleCnt="7"/>
      <dgm:spPr/>
    </dgm:pt>
    <dgm:pt modelId="{655193FB-B1C2-5A4D-8946-1C86121684DE}" type="pres">
      <dgm:prSet presAssocID="{C74E843B-C082-4C80-8F27-648553B49FC6}" presName="vert1" presStyleCnt="0"/>
      <dgm:spPr/>
    </dgm:pt>
    <dgm:pt modelId="{867A7593-DEBE-8144-A043-CC2C517A3B41}" type="pres">
      <dgm:prSet presAssocID="{9861CB32-2519-4A76-958E-2F7551CC27D4}" presName="thickLine" presStyleLbl="alignNode1" presStyleIdx="1" presStyleCnt="7"/>
      <dgm:spPr/>
    </dgm:pt>
    <dgm:pt modelId="{C77DD21E-A5B6-2943-B7BC-994C30BC8092}" type="pres">
      <dgm:prSet presAssocID="{9861CB32-2519-4A76-958E-2F7551CC27D4}" presName="horz1" presStyleCnt="0"/>
      <dgm:spPr/>
    </dgm:pt>
    <dgm:pt modelId="{7146F129-21B6-514E-94EA-F560AA5F47AB}" type="pres">
      <dgm:prSet presAssocID="{9861CB32-2519-4A76-958E-2F7551CC27D4}" presName="tx1" presStyleLbl="revTx" presStyleIdx="1" presStyleCnt="7"/>
      <dgm:spPr/>
    </dgm:pt>
    <dgm:pt modelId="{594698DD-68E5-9E43-9DF7-55335C9F2405}" type="pres">
      <dgm:prSet presAssocID="{9861CB32-2519-4A76-958E-2F7551CC27D4}" presName="vert1" presStyleCnt="0"/>
      <dgm:spPr/>
    </dgm:pt>
    <dgm:pt modelId="{01EADBDC-6CC4-8E4E-B863-7BC82C69AD91}" type="pres">
      <dgm:prSet presAssocID="{1E8F3EA3-EBFC-4730-AEA9-1F3D1C545393}" presName="thickLine" presStyleLbl="alignNode1" presStyleIdx="2" presStyleCnt="7"/>
      <dgm:spPr/>
    </dgm:pt>
    <dgm:pt modelId="{EB87945E-37A8-F240-9E4D-AB09CF185F5E}" type="pres">
      <dgm:prSet presAssocID="{1E8F3EA3-EBFC-4730-AEA9-1F3D1C545393}" presName="horz1" presStyleCnt="0"/>
      <dgm:spPr/>
    </dgm:pt>
    <dgm:pt modelId="{AD730A35-D2D9-7343-B81C-EFF947952613}" type="pres">
      <dgm:prSet presAssocID="{1E8F3EA3-EBFC-4730-AEA9-1F3D1C545393}" presName="tx1" presStyleLbl="revTx" presStyleIdx="2" presStyleCnt="7"/>
      <dgm:spPr/>
    </dgm:pt>
    <dgm:pt modelId="{760FF5F5-ECAE-BD4B-A3B5-CC9F69769432}" type="pres">
      <dgm:prSet presAssocID="{1E8F3EA3-EBFC-4730-AEA9-1F3D1C545393}" presName="vert1" presStyleCnt="0"/>
      <dgm:spPr/>
    </dgm:pt>
    <dgm:pt modelId="{2DF4879B-9282-6449-A755-1F49E71AF048}" type="pres">
      <dgm:prSet presAssocID="{5C7957C1-CDDA-4686-9837-2C6A3EFCED31}" presName="thickLine" presStyleLbl="alignNode1" presStyleIdx="3" presStyleCnt="7"/>
      <dgm:spPr/>
    </dgm:pt>
    <dgm:pt modelId="{48C00312-58A3-9F45-8CDE-F681E000263E}" type="pres">
      <dgm:prSet presAssocID="{5C7957C1-CDDA-4686-9837-2C6A3EFCED31}" presName="horz1" presStyleCnt="0"/>
      <dgm:spPr/>
    </dgm:pt>
    <dgm:pt modelId="{BBAA24B0-5FDE-224F-8B04-2C2F3267E6AE}" type="pres">
      <dgm:prSet presAssocID="{5C7957C1-CDDA-4686-9837-2C6A3EFCED31}" presName="tx1" presStyleLbl="revTx" presStyleIdx="3" presStyleCnt="7"/>
      <dgm:spPr/>
    </dgm:pt>
    <dgm:pt modelId="{6C39A7F7-E170-2B49-A4C8-D3FE56B8A4BF}" type="pres">
      <dgm:prSet presAssocID="{5C7957C1-CDDA-4686-9837-2C6A3EFCED31}" presName="vert1" presStyleCnt="0"/>
      <dgm:spPr/>
    </dgm:pt>
    <dgm:pt modelId="{AC98C956-3560-C840-97DE-0289A6501A01}" type="pres">
      <dgm:prSet presAssocID="{429C00FD-0EB7-4A42-87F8-33CC588DA595}" presName="thickLine" presStyleLbl="alignNode1" presStyleIdx="4" presStyleCnt="7"/>
      <dgm:spPr/>
    </dgm:pt>
    <dgm:pt modelId="{67EDF5D7-FE37-7141-AA6C-5DEF8536DA8D}" type="pres">
      <dgm:prSet presAssocID="{429C00FD-0EB7-4A42-87F8-33CC588DA595}" presName="horz1" presStyleCnt="0"/>
      <dgm:spPr/>
    </dgm:pt>
    <dgm:pt modelId="{32D339DA-E216-8E40-9DE8-DDB60B3B18F1}" type="pres">
      <dgm:prSet presAssocID="{429C00FD-0EB7-4A42-87F8-33CC588DA595}" presName="tx1" presStyleLbl="revTx" presStyleIdx="4" presStyleCnt="7"/>
      <dgm:spPr/>
    </dgm:pt>
    <dgm:pt modelId="{B8E9C596-C3DF-234F-9899-FD397A0B7931}" type="pres">
      <dgm:prSet presAssocID="{429C00FD-0EB7-4A42-87F8-33CC588DA595}" presName="vert1" presStyleCnt="0"/>
      <dgm:spPr/>
    </dgm:pt>
    <dgm:pt modelId="{42FC4317-7F76-2644-A762-4420F317D0EB}" type="pres">
      <dgm:prSet presAssocID="{4690D4F5-8960-476E-9940-C40C980ADD53}" presName="thickLine" presStyleLbl="alignNode1" presStyleIdx="5" presStyleCnt="7"/>
      <dgm:spPr/>
    </dgm:pt>
    <dgm:pt modelId="{759D67B5-67CA-3B42-A346-8FC71C9006C6}" type="pres">
      <dgm:prSet presAssocID="{4690D4F5-8960-476E-9940-C40C980ADD53}" presName="horz1" presStyleCnt="0"/>
      <dgm:spPr/>
    </dgm:pt>
    <dgm:pt modelId="{E18C0F48-A3A1-D649-8D95-D31AFFD5CAA8}" type="pres">
      <dgm:prSet presAssocID="{4690D4F5-8960-476E-9940-C40C980ADD53}" presName="tx1" presStyleLbl="revTx" presStyleIdx="5" presStyleCnt="7"/>
      <dgm:spPr/>
    </dgm:pt>
    <dgm:pt modelId="{B4E41A76-6D13-624D-9490-5B2D0AEF58E1}" type="pres">
      <dgm:prSet presAssocID="{4690D4F5-8960-476E-9940-C40C980ADD53}" presName="vert1" presStyleCnt="0"/>
      <dgm:spPr/>
    </dgm:pt>
    <dgm:pt modelId="{BE6B221E-B995-0B4E-87B1-0DA79B124C49}" type="pres">
      <dgm:prSet presAssocID="{CEC50897-AB99-4AC2-956D-346FC76C20DD}" presName="thickLine" presStyleLbl="alignNode1" presStyleIdx="6" presStyleCnt="7"/>
      <dgm:spPr/>
    </dgm:pt>
    <dgm:pt modelId="{C31E4CFD-D7FC-A545-9AB8-F5FD6DF69F88}" type="pres">
      <dgm:prSet presAssocID="{CEC50897-AB99-4AC2-956D-346FC76C20DD}" presName="horz1" presStyleCnt="0"/>
      <dgm:spPr/>
    </dgm:pt>
    <dgm:pt modelId="{D0B12923-8634-5647-8EA0-F2D9C0E5904C}" type="pres">
      <dgm:prSet presAssocID="{CEC50897-AB99-4AC2-956D-346FC76C20DD}" presName="tx1" presStyleLbl="revTx" presStyleIdx="6" presStyleCnt="7"/>
      <dgm:spPr/>
    </dgm:pt>
    <dgm:pt modelId="{E261FB4E-BC98-CA40-806B-F5E444EEDE47}" type="pres">
      <dgm:prSet presAssocID="{CEC50897-AB99-4AC2-956D-346FC76C20DD}" presName="vert1" presStyleCnt="0"/>
      <dgm:spPr/>
    </dgm:pt>
  </dgm:ptLst>
  <dgm:cxnLst>
    <dgm:cxn modelId="{2E0C3F11-123A-4F67-B9CA-0D91F1EF6D13}" srcId="{A2578BEF-A2D7-444E-A00E-3B93C5F6FB91}" destId="{5C7957C1-CDDA-4686-9837-2C6A3EFCED31}" srcOrd="3" destOrd="0" parTransId="{E7236966-7F6C-4648-9EA1-5AF1A6D124B2}" sibTransId="{151F62AD-9D45-420E-90B7-178BEB88AC9B}"/>
    <dgm:cxn modelId="{EC47041D-8732-A241-B185-604D0ECCBBCA}" type="presOf" srcId="{A2578BEF-A2D7-444E-A00E-3B93C5F6FB91}" destId="{D057FF42-8D72-2248-88E3-99D3013EF93E}" srcOrd="0" destOrd="0" presId="urn:microsoft.com/office/officeart/2008/layout/LinedList"/>
    <dgm:cxn modelId="{34FA7A25-F384-46DE-B5AB-9BCE14FA92BB}" srcId="{A2578BEF-A2D7-444E-A00E-3B93C5F6FB91}" destId="{1E8F3EA3-EBFC-4730-AEA9-1F3D1C545393}" srcOrd="2" destOrd="0" parTransId="{BF143EF8-FDC7-49C9-A32D-7E4BE74D0CEB}" sibTransId="{1CDD0EED-077A-42B9-8B32-020B65F58E32}"/>
    <dgm:cxn modelId="{58EC092E-379E-44FA-BC3F-9D34F5AE7F62}" srcId="{A2578BEF-A2D7-444E-A00E-3B93C5F6FB91}" destId="{9861CB32-2519-4A76-958E-2F7551CC27D4}" srcOrd="1" destOrd="0" parTransId="{B94BB547-D8AA-4A5B-917F-DDA7EE91BF94}" sibTransId="{BADA21A4-3B65-4489-B018-6F40F07ADE96}"/>
    <dgm:cxn modelId="{CF3A0E66-0B83-4FA9-921E-596FD802C900}" srcId="{A2578BEF-A2D7-444E-A00E-3B93C5F6FB91}" destId="{4690D4F5-8960-476E-9940-C40C980ADD53}" srcOrd="5" destOrd="0" parTransId="{2FDE5F89-86E3-45E5-9B2F-913287FD1CB3}" sibTransId="{309F7CF0-8EEB-4654-BDB3-58593B9767D7}"/>
    <dgm:cxn modelId="{734FDA66-9152-F842-9C61-A59AADA78060}" type="presOf" srcId="{4690D4F5-8960-476E-9940-C40C980ADD53}" destId="{E18C0F48-A3A1-D649-8D95-D31AFFD5CAA8}" srcOrd="0" destOrd="0" presId="urn:microsoft.com/office/officeart/2008/layout/LinedList"/>
    <dgm:cxn modelId="{29DCDF7C-C207-6C4B-8C61-A8395302A0C1}" type="presOf" srcId="{1E8F3EA3-EBFC-4730-AEA9-1F3D1C545393}" destId="{AD730A35-D2D9-7343-B81C-EFF947952613}" srcOrd="0" destOrd="0" presId="urn:microsoft.com/office/officeart/2008/layout/LinedList"/>
    <dgm:cxn modelId="{395E107E-785F-49E0-A652-E52485279161}" srcId="{A2578BEF-A2D7-444E-A00E-3B93C5F6FB91}" destId="{C74E843B-C082-4C80-8F27-648553B49FC6}" srcOrd="0" destOrd="0" parTransId="{4145D84C-C33D-4BEA-A84C-04D58ECDB34E}" sibTransId="{2B7EE0F5-1E1D-4FBB-BE6E-DE8E0F8CB902}"/>
    <dgm:cxn modelId="{B3E9BA91-43A6-B141-B452-E10D35819BE1}" type="presOf" srcId="{C74E843B-C082-4C80-8F27-648553B49FC6}" destId="{F5F496B1-184F-1C4D-8C73-1802D5FDF18F}" srcOrd="0" destOrd="0" presId="urn:microsoft.com/office/officeart/2008/layout/LinedList"/>
    <dgm:cxn modelId="{6D8F5398-54BC-8E46-8173-10D108990DC2}" type="presOf" srcId="{5C7957C1-CDDA-4686-9837-2C6A3EFCED31}" destId="{BBAA24B0-5FDE-224F-8B04-2C2F3267E6AE}" srcOrd="0" destOrd="0" presId="urn:microsoft.com/office/officeart/2008/layout/LinedList"/>
    <dgm:cxn modelId="{2D9E13AB-157D-468F-9C88-D2EB63109F1B}" srcId="{A2578BEF-A2D7-444E-A00E-3B93C5F6FB91}" destId="{CEC50897-AB99-4AC2-956D-346FC76C20DD}" srcOrd="6" destOrd="0" parTransId="{B489D84B-D02D-4893-A74A-F72FDBAC23A6}" sibTransId="{D0EA2E34-3932-4E71-B843-F3E6DB86C70A}"/>
    <dgm:cxn modelId="{BD30C4BE-9B47-D64B-9B36-408DD332B9F7}" type="presOf" srcId="{CEC50897-AB99-4AC2-956D-346FC76C20DD}" destId="{D0B12923-8634-5647-8EA0-F2D9C0E5904C}" srcOrd="0" destOrd="0" presId="urn:microsoft.com/office/officeart/2008/layout/LinedList"/>
    <dgm:cxn modelId="{22CFE2D0-26C8-7D4E-B6BE-795FF126374B}" type="presOf" srcId="{429C00FD-0EB7-4A42-87F8-33CC588DA595}" destId="{32D339DA-E216-8E40-9DE8-DDB60B3B18F1}" srcOrd="0" destOrd="0" presId="urn:microsoft.com/office/officeart/2008/layout/LinedList"/>
    <dgm:cxn modelId="{F5E6D0EB-D62E-41B6-8A83-A0D65BD0B3A7}" srcId="{A2578BEF-A2D7-444E-A00E-3B93C5F6FB91}" destId="{429C00FD-0EB7-4A42-87F8-33CC588DA595}" srcOrd="4" destOrd="0" parTransId="{1AFDB703-6E5D-4F8F-9CB4-CAD46A9ED316}" sibTransId="{C0C5985A-F7B6-49BB-BA6B-9CD7E53742A8}"/>
    <dgm:cxn modelId="{DA1EE3F6-EF9A-9342-8A94-47C7E5C1F492}" type="presOf" srcId="{9861CB32-2519-4A76-958E-2F7551CC27D4}" destId="{7146F129-21B6-514E-94EA-F560AA5F47AB}" srcOrd="0" destOrd="0" presId="urn:microsoft.com/office/officeart/2008/layout/LinedList"/>
    <dgm:cxn modelId="{E5F693D1-20CB-C24C-823E-58129618F05A}" type="presParOf" srcId="{D057FF42-8D72-2248-88E3-99D3013EF93E}" destId="{F3D2D065-7ECF-D946-AA71-278ECEAC650F}" srcOrd="0" destOrd="0" presId="urn:microsoft.com/office/officeart/2008/layout/LinedList"/>
    <dgm:cxn modelId="{E13DAFFF-91B2-584C-8AF3-27C10C934863}" type="presParOf" srcId="{D057FF42-8D72-2248-88E3-99D3013EF93E}" destId="{381A896F-9509-1F47-9CE2-2C9BE2BD8C16}" srcOrd="1" destOrd="0" presId="urn:microsoft.com/office/officeart/2008/layout/LinedList"/>
    <dgm:cxn modelId="{42182CF8-4CA5-5C42-8594-8A420E1EA153}" type="presParOf" srcId="{381A896F-9509-1F47-9CE2-2C9BE2BD8C16}" destId="{F5F496B1-184F-1C4D-8C73-1802D5FDF18F}" srcOrd="0" destOrd="0" presId="urn:microsoft.com/office/officeart/2008/layout/LinedList"/>
    <dgm:cxn modelId="{DAD6A504-2797-9749-BD9E-1D04E1789A6F}" type="presParOf" srcId="{381A896F-9509-1F47-9CE2-2C9BE2BD8C16}" destId="{655193FB-B1C2-5A4D-8946-1C86121684DE}" srcOrd="1" destOrd="0" presId="urn:microsoft.com/office/officeart/2008/layout/LinedList"/>
    <dgm:cxn modelId="{976E796F-552F-7346-96B4-32D0A397CB68}" type="presParOf" srcId="{D057FF42-8D72-2248-88E3-99D3013EF93E}" destId="{867A7593-DEBE-8144-A043-CC2C517A3B41}" srcOrd="2" destOrd="0" presId="urn:microsoft.com/office/officeart/2008/layout/LinedList"/>
    <dgm:cxn modelId="{2BBCC635-423F-A349-8F1C-877A56F103E7}" type="presParOf" srcId="{D057FF42-8D72-2248-88E3-99D3013EF93E}" destId="{C77DD21E-A5B6-2943-B7BC-994C30BC8092}" srcOrd="3" destOrd="0" presId="urn:microsoft.com/office/officeart/2008/layout/LinedList"/>
    <dgm:cxn modelId="{2BCCF083-A364-6C46-A0BD-7156633FB2A8}" type="presParOf" srcId="{C77DD21E-A5B6-2943-B7BC-994C30BC8092}" destId="{7146F129-21B6-514E-94EA-F560AA5F47AB}" srcOrd="0" destOrd="0" presId="urn:microsoft.com/office/officeart/2008/layout/LinedList"/>
    <dgm:cxn modelId="{B75909E2-12FD-7448-8DA1-2C189CA6B304}" type="presParOf" srcId="{C77DD21E-A5B6-2943-B7BC-994C30BC8092}" destId="{594698DD-68E5-9E43-9DF7-55335C9F2405}" srcOrd="1" destOrd="0" presId="urn:microsoft.com/office/officeart/2008/layout/LinedList"/>
    <dgm:cxn modelId="{B32509AD-1440-5C4D-8326-1D3F6BBA3E1A}" type="presParOf" srcId="{D057FF42-8D72-2248-88E3-99D3013EF93E}" destId="{01EADBDC-6CC4-8E4E-B863-7BC82C69AD91}" srcOrd="4" destOrd="0" presId="urn:microsoft.com/office/officeart/2008/layout/LinedList"/>
    <dgm:cxn modelId="{2DEBFE3B-BA5F-F54E-A308-3352F797168B}" type="presParOf" srcId="{D057FF42-8D72-2248-88E3-99D3013EF93E}" destId="{EB87945E-37A8-F240-9E4D-AB09CF185F5E}" srcOrd="5" destOrd="0" presId="urn:microsoft.com/office/officeart/2008/layout/LinedList"/>
    <dgm:cxn modelId="{71F994CC-D9DC-4E49-A14C-5951D9373B9F}" type="presParOf" srcId="{EB87945E-37A8-F240-9E4D-AB09CF185F5E}" destId="{AD730A35-D2D9-7343-B81C-EFF947952613}" srcOrd="0" destOrd="0" presId="urn:microsoft.com/office/officeart/2008/layout/LinedList"/>
    <dgm:cxn modelId="{A1C56277-7C24-AC47-A4F7-B53A5F0AFA9F}" type="presParOf" srcId="{EB87945E-37A8-F240-9E4D-AB09CF185F5E}" destId="{760FF5F5-ECAE-BD4B-A3B5-CC9F69769432}" srcOrd="1" destOrd="0" presId="urn:microsoft.com/office/officeart/2008/layout/LinedList"/>
    <dgm:cxn modelId="{14F82A4E-E749-0E4C-883A-88BF961F687F}" type="presParOf" srcId="{D057FF42-8D72-2248-88E3-99D3013EF93E}" destId="{2DF4879B-9282-6449-A755-1F49E71AF048}" srcOrd="6" destOrd="0" presId="urn:microsoft.com/office/officeart/2008/layout/LinedList"/>
    <dgm:cxn modelId="{0E642275-1631-7740-9C43-5476EDBC86C0}" type="presParOf" srcId="{D057FF42-8D72-2248-88E3-99D3013EF93E}" destId="{48C00312-58A3-9F45-8CDE-F681E000263E}" srcOrd="7" destOrd="0" presId="urn:microsoft.com/office/officeart/2008/layout/LinedList"/>
    <dgm:cxn modelId="{ECE420ED-F930-2B46-89EE-90F801D8E46A}" type="presParOf" srcId="{48C00312-58A3-9F45-8CDE-F681E000263E}" destId="{BBAA24B0-5FDE-224F-8B04-2C2F3267E6AE}" srcOrd="0" destOrd="0" presId="urn:microsoft.com/office/officeart/2008/layout/LinedList"/>
    <dgm:cxn modelId="{66A9C134-C41F-8046-B3EF-E7CF177B5881}" type="presParOf" srcId="{48C00312-58A3-9F45-8CDE-F681E000263E}" destId="{6C39A7F7-E170-2B49-A4C8-D3FE56B8A4BF}" srcOrd="1" destOrd="0" presId="urn:microsoft.com/office/officeart/2008/layout/LinedList"/>
    <dgm:cxn modelId="{9960FD40-DBC2-2442-83AB-207AA600BFBD}" type="presParOf" srcId="{D057FF42-8D72-2248-88E3-99D3013EF93E}" destId="{AC98C956-3560-C840-97DE-0289A6501A01}" srcOrd="8" destOrd="0" presId="urn:microsoft.com/office/officeart/2008/layout/LinedList"/>
    <dgm:cxn modelId="{5F6887FA-7717-FF41-B419-6EB63C12BB80}" type="presParOf" srcId="{D057FF42-8D72-2248-88E3-99D3013EF93E}" destId="{67EDF5D7-FE37-7141-AA6C-5DEF8536DA8D}" srcOrd="9" destOrd="0" presId="urn:microsoft.com/office/officeart/2008/layout/LinedList"/>
    <dgm:cxn modelId="{87DEA956-6E79-E244-A31A-6F9AA32DC907}" type="presParOf" srcId="{67EDF5D7-FE37-7141-AA6C-5DEF8536DA8D}" destId="{32D339DA-E216-8E40-9DE8-DDB60B3B18F1}" srcOrd="0" destOrd="0" presId="urn:microsoft.com/office/officeart/2008/layout/LinedList"/>
    <dgm:cxn modelId="{97EFAC56-BDC3-EC49-B56A-91AE1119CF84}" type="presParOf" srcId="{67EDF5D7-FE37-7141-AA6C-5DEF8536DA8D}" destId="{B8E9C596-C3DF-234F-9899-FD397A0B7931}" srcOrd="1" destOrd="0" presId="urn:microsoft.com/office/officeart/2008/layout/LinedList"/>
    <dgm:cxn modelId="{30BB6AC5-8BB3-8440-9121-156289FA6E57}" type="presParOf" srcId="{D057FF42-8D72-2248-88E3-99D3013EF93E}" destId="{42FC4317-7F76-2644-A762-4420F317D0EB}" srcOrd="10" destOrd="0" presId="urn:microsoft.com/office/officeart/2008/layout/LinedList"/>
    <dgm:cxn modelId="{DA22B8E8-5A57-A64A-8A58-5413A1174301}" type="presParOf" srcId="{D057FF42-8D72-2248-88E3-99D3013EF93E}" destId="{759D67B5-67CA-3B42-A346-8FC71C9006C6}" srcOrd="11" destOrd="0" presId="urn:microsoft.com/office/officeart/2008/layout/LinedList"/>
    <dgm:cxn modelId="{F4C5099C-8577-2946-AD44-CEEDF00E94CB}" type="presParOf" srcId="{759D67B5-67CA-3B42-A346-8FC71C9006C6}" destId="{E18C0F48-A3A1-D649-8D95-D31AFFD5CAA8}" srcOrd="0" destOrd="0" presId="urn:microsoft.com/office/officeart/2008/layout/LinedList"/>
    <dgm:cxn modelId="{2909A40F-BAD2-424C-ADED-9936641029EC}" type="presParOf" srcId="{759D67B5-67CA-3B42-A346-8FC71C9006C6}" destId="{B4E41A76-6D13-624D-9490-5B2D0AEF58E1}" srcOrd="1" destOrd="0" presId="urn:microsoft.com/office/officeart/2008/layout/LinedList"/>
    <dgm:cxn modelId="{8B45394E-99C1-3347-A0C8-0CB0FA32A0DB}" type="presParOf" srcId="{D057FF42-8D72-2248-88E3-99D3013EF93E}" destId="{BE6B221E-B995-0B4E-87B1-0DA79B124C49}" srcOrd="12" destOrd="0" presId="urn:microsoft.com/office/officeart/2008/layout/LinedList"/>
    <dgm:cxn modelId="{16E693F0-7970-5F45-9894-0A3F7303B1BD}" type="presParOf" srcId="{D057FF42-8D72-2248-88E3-99D3013EF93E}" destId="{C31E4CFD-D7FC-A545-9AB8-F5FD6DF69F88}" srcOrd="13" destOrd="0" presId="urn:microsoft.com/office/officeart/2008/layout/LinedList"/>
    <dgm:cxn modelId="{76A94F0A-2DF9-324F-9A24-B221620357A0}" type="presParOf" srcId="{C31E4CFD-D7FC-A545-9AB8-F5FD6DF69F88}" destId="{D0B12923-8634-5647-8EA0-F2D9C0E5904C}" srcOrd="0" destOrd="0" presId="urn:microsoft.com/office/officeart/2008/layout/LinedList"/>
    <dgm:cxn modelId="{592F204C-E978-0346-B075-207406374435}" type="presParOf" srcId="{C31E4CFD-D7FC-A545-9AB8-F5FD6DF69F88}" destId="{E261FB4E-BC98-CA40-806B-F5E444EEDE4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29F5EB-CB05-47C7-821F-A269744988E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5228F4F-9027-43AF-8A7D-4F9700119FF0}">
      <dgm:prSet custT="1"/>
      <dgm:spPr/>
      <dgm:t>
        <a:bodyPr/>
        <a:lstStyle/>
        <a:p>
          <a:r>
            <a:rPr lang="en-US" sz="2800" u="sng" dirty="0"/>
            <a:t>FIRST PARTY </a:t>
          </a:r>
          <a:br>
            <a:rPr lang="en-US" sz="2800" u="sng" dirty="0"/>
          </a:br>
          <a:r>
            <a:rPr lang="en-US" sz="2800" dirty="0"/>
            <a:t>GITHUB, ECHART, BULMA, GITKRAKEN, VS CODE </a:t>
          </a:r>
        </a:p>
      </dgm:t>
    </dgm:pt>
    <dgm:pt modelId="{EF5ACE14-EB99-4F20-9948-1DD17CE77BBD}" type="parTrans" cxnId="{678D5CD4-A6E7-420E-A594-B91D28D860D3}">
      <dgm:prSet/>
      <dgm:spPr/>
      <dgm:t>
        <a:bodyPr/>
        <a:lstStyle/>
        <a:p>
          <a:endParaRPr lang="en-US"/>
        </a:p>
      </dgm:t>
    </dgm:pt>
    <dgm:pt modelId="{D16E4F30-A43A-457E-BC7C-48E03D373F96}" type="sibTrans" cxnId="{678D5CD4-A6E7-420E-A594-B91D28D860D3}">
      <dgm:prSet/>
      <dgm:spPr/>
      <dgm:t>
        <a:bodyPr/>
        <a:lstStyle/>
        <a:p>
          <a:endParaRPr lang="en-US"/>
        </a:p>
      </dgm:t>
    </dgm:pt>
    <dgm:pt modelId="{A51C5EBA-F6AC-482E-8D15-BE9EE05D90B9}">
      <dgm:prSet/>
      <dgm:spPr/>
      <dgm:t>
        <a:bodyPr/>
        <a:lstStyle/>
        <a:p>
          <a:r>
            <a:rPr lang="en-US" u="sng" dirty="0"/>
            <a:t>THIRD PARTY</a:t>
          </a:r>
          <a:br>
            <a:rPr lang="en-US" u="sng" dirty="0"/>
          </a:br>
          <a:r>
            <a:rPr lang="en-US" dirty="0"/>
            <a:t>ALPHAVANTAGE,  IEXCLOUD, FINNHUB, WORLD TRADING, YAHOO FINANCE</a:t>
          </a:r>
        </a:p>
      </dgm:t>
    </dgm:pt>
    <dgm:pt modelId="{3E129E3A-FAEF-4BBF-AF13-D84577695895}" type="parTrans" cxnId="{5C1C5A25-C063-493A-A3D9-760C256C3C81}">
      <dgm:prSet/>
      <dgm:spPr/>
      <dgm:t>
        <a:bodyPr/>
        <a:lstStyle/>
        <a:p>
          <a:endParaRPr lang="en-US"/>
        </a:p>
      </dgm:t>
    </dgm:pt>
    <dgm:pt modelId="{77A5B755-A81E-48DE-B143-EBB5DEFF6175}" type="sibTrans" cxnId="{5C1C5A25-C063-493A-A3D9-760C256C3C81}">
      <dgm:prSet/>
      <dgm:spPr/>
      <dgm:t>
        <a:bodyPr/>
        <a:lstStyle/>
        <a:p>
          <a:endParaRPr lang="en-US"/>
        </a:p>
      </dgm:t>
    </dgm:pt>
    <dgm:pt modelId="{F0A9B2B9-28E4-47D7-BC3A-2276F7654A69}" type="pres">
      <dgm:prSet presAssocID="{F129F5EB-CB05-47C7-821F-A269744988E0}" presName="root" presStyleCnt="0">
        <dgm:presLayoutVars>
          <dgm:dir/>
          <dgm:resizeHandles val="exact"/>
        </dgm:presLayoutVars>
      </dgm:prSet>
      <dgm:spPr/>
    </dgm:pt>
    <dgm:pt modelId="{65E7F373-364D-4E05-BDF4-F8AB816C9F7D}" type="pres">
      <dgm:prSet presAssocID="{05228F4F-9027-43AF-8A7D-4F9700119FF0}" presName="compNode" presStyleCnt="0"/>
      <dgm:spPr/>
    </dgm:pt>
    <dgm:pt modelId="{8367ABDE-A745-4378-B082-F2BD8C6F2821}" type="pres">
      <dgm:prSet presAssocID="{05228F4F-9027-43AF-8A7D-4F9700119FF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BC8A4455-E351-488A-B61C-BE17BAF06CAC}" type="pres">
      <dgm:prSet presAssocID="{05228F4F-9027-43AF-8A7D-4F9700119FF0}" presName="spaceRect" presStyleCnt="0"/>
      <dgm:spPr/>
    </dgm:pt>
    <dgm:pt modelId="{73EB79CD-6AD7-4D19-9710-1746F5897B04}" type="pres">
      <dgm:prSet presAssocID="{05228F4F-9027-43AF-8A7D-4F9700119FF0}" presName="textRect" presStyleLbl="revTx" presStyleIdx="0" presStyleCnt="2" custScaleX="113642">
        <dgm:presLayoutVars>
          <dgm:chMax val="1"/>
          <dgm:chPref val="1"/>
        </dgm:presLayoutVars>
      </dgm:prSet>
      <dgm:spPr/>
    </dgm:pt>
    <dgm:pt modelId="{A0833E47-E884-4702-8BC3-B0B65831D9EE}" type="pres">
      <dgm:prSet presAssocID="{D16E4F30-A43A-457E-BC7C-48E03D373F96}" presName="sibTrans" presStyleCnt="0"/>
      <dgm:spPr/>
    </dgm:pt>
    <dgm:pt modelId="{F007054B-C56A-4FFD-AF42-F2E849D2F1B1}" type="pres">
      <dgm:prSet presAssocID="{A51C5EBA-F6AC-482E-8D15-BE9EE05D90B9}" presName="compNode" presStyleCnt="0"/>
      <dgm:spPr/>
    </dgm:pt>
    <dgm:pt modelId="{D10E62C0-B445-4079-B220-7DD67A9628EC}" type="pres">
      <dgm:prSet presAssocID="{A51C5EBA-F6AC-482E-8D15-BE9EE05D90B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AD19DDF4-4B18-41D5-A716-69DF8B52FE36}" type="pres">
      <dgm:prSet presAssocID="{A51C5EBA-F6AC-482E-8D15-BE9EE05D90B9}" presName="spaceRect" presStyleCnt="0"/>
      <dgm:spPr/>
    </dgm:pt>
    <dgm:pt modelId="{D9EAD7D5-B4A5-40F5-9EED-115093CB67A4}" type="pres">
      <dgm:prSet presAssocID="{A51C5EBA-F6AC-482E-8D15-BE9EE05D90B9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C1C5A25-C063-493A-A3D9-760C256C3C81}" srcId="{F129F5EB-CB05-47C7-821F-A269744988E0}" destId="{A51C5EBA-F6AC-482E-8D15-BE9EE05D90B9}" srcOrd="1" destOrd="0" parTransId="{3E129E3A-FAEF-4BBF-AF13-D84577695895}" sibTransId="{77A5B755-A81E-48DE-B143-EBB5DEFF6175}"/>
    <dgm:cxn modelId="{471EEB30-056B-488B-BC49-690494686941}" type="presOf" srcId="{A51C5EBA-F6AC-482E-8D15-BE9EE05D90B9}" destId="{D9EAD7D5-B4A5-40F5-9EED-115093CB67A4}" srcOrd="0" destOrd="0" presId="urn:microsoft.com/office/officeart/2018/2/layout/IconLabelList"/>
    <dgm:cxn modelId="{843B303A-78C5-4F3A-AD46-7B42662A6AF3}" type="presOf" srcId="{05228F4F-9027-43AF-8A7D-4F9700119FF0}" destId="{73EB79CD-6AD7-4D19-9710-1746F5897B04}" srcOrd="0" destOrd="0" presId="urn:microsoft.com/office/officeart/2018/2/layout/IconLabelList"/>
    <dgm:cxn modelId="{8E290941-2190-43AF-8FD8-4A1827060FB4}" type="presOf" srcId="{F129F5EB-CB05-47C7-821F-A269744988E0}" destId="{F0A9B2B9-28E4-47D7-BC3A-2276F7654A69}" srcOrd="0" destOrd="0" presId="urn:microsoft.com/office/officeart/2018/2/layout/IconLabelList"/>
    <dgm:cxn modelId="{678D5CD4-A6E7-420E-A594-B91D28D860D3}" srcId="{F129F5EB-CB05-47C7-821F-A269744988E0}" destId="{05228F4F-9027-43AF-8A7D-4F9700119FF0}" srcOrd="0" destOrd="0" parTransId="{EF5ACE14-EB99-4F20-9948-1DD17CE77BBD}" sibTransId="{D16E4F30-A43A-457E-BC7C-48E03D373F96}"/>
    <dgm:cxn modelId="{373AF88F-9736-4C2A-8C2E-5862334BCA73}" type="presParOf" srcId="{F0A9B2B9-28E4-47D7-BC3A-2276F7654A69}" destId="{65E7F373-364D-4E05-BDF4-F8AB816C9F7D}" srcOrd="0" destOrd="0" presId="urn:microsoft.com/office/officeart/2018/2/layout/IconLabelList"/>
    <dgm:cxn modelId="{175F1C8E-60AD-4271-B470-1B4D7B001219}" type="presParOf" srcId="{65E7F373-364D-4E05-BDF4-F8AB816C9F7D}" destId="{8367ABDE-A745-4378-B082-F2BD8C6F2821}" srcOrd="0" destOrd="0" presId="urn:microsoft.com/office/officeart/2018/2/layout/IconLabelList"/>
    <dgm:cxn modelId="{4A187545-EA53-4E1A-9E8C-EE136B8BCE69}" type="presParOf" srcId="{65E7F373-364D-4E05-BDF4-F8AB816C9F7D}" destId="{BC8A4455-E351-488A-B61C-BE17BAF06CAC}" srcOrd="1" destOrd="0" presId="urn:microsoft.com/office/officeart/2018/2/layout/IconLabelList"/>
    <dgm:cxn modelId="{D08D7DDA-9AAC-4049-B836-4D2A36F9125D}" type="presParOf" srcId="{65E7F373-364D-4E05-BDF4-F8AB816C9F7D}" destId="{73EB79CD-6AD7-4D19-9710-1746F5897B04}" srcOrd="2" destOrd="0" presId="urn:microsoft.com/office/officeart/2018/2/layout/IconLabelList"/>
    <dgm:cxn modelId="{859B2A0E-788E-4CA5-91BA-DD72A472E0CD}" type="presParOf" srcId="{F0A9B2B9-28E4-47D7-BC3A-2276F7654A69}" destId="{A0833E47-E884-4702-8BC3-B0B65831D9EE}" srcOrd="1" destOrd="0" presId="urn:microsoft.com/office/officeart/2018/2/layout/IconLabelList"/>
    <dgm:cxn modelId="{B6047FFE-24AC-475D-A179-80BC3CF83A5E}" type="presParOf" srcId="{F0A9B2B9-28E4-47D7-BC3A-2276F7654A69}" destId="{F007054B-C56A-4FFD-AF42-F2E849D2F1B1}" srcOrd="2" destOrd="0" presId="urn:microsoft.com/office/officeart/2018/2/layout/IconLabelList"/>
    <dgm:cxn modelId="{84237605-6B11-4040-80F9-BF285DD0794C}" type="presParOf" srcId="{F007054B-C56A-4FFD-AF42-F2E849D2F1B1}" destId="{D10E62C0-B445-4079-B220-7DD67A9628EC}" srcOrd="0" destOrd="0" presId="urn:microsoft.com/office/officeart/2018/2/layout/IconLabelList"/>
    <dgm:cxn modelId="{16A1CCAD-D137-4A04-9A47-BD8EEE41C491}" type="presParOf" srcId="{F007054B-C56A-4FFD-AF42-F2E849D2F1B1}" destId="{AD19DDF4-4B18-41D5-A716-69DF8B52FE36}" srcOrd="1" destOrd="0" presId="urn:microsoft.com/office/officeart/2018/2/layout/IconLabelList"/>
    <dgm:cxn modelId="{ACB3FDD0-7336-4BEB-812F-4EA40B27368E}" type="presParOf" srcId="{F007054B-C56A-4FFD-AF42-F2E849D2F1B1}" destId="{D9EAD7D5-B4A5-40F5-9EED-115093CB67A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EDE7E5-F70A-4B21-97E9-B1D7C3D0B9FD}">
      <dsp:nvSpPr>
        <dsp:cNvPr id="0" name=""/>
        <dsp:cNvSpPr/>
      </dsp:nvSpPr>
      <dsp:spPr>
        <a:xfrm>
          <a:off x="332378" y="590406"/>
          <a:ext cx="1029375" cy="10293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12F1CC-AEE5-44C3-A165-59CC9100502B}">
      <dsp:nvSpPr>
        <dsp:cNvPr id="0" name=""/>
        <dsp:cNvSpPr/>
      </dsp:nvSpPr>
      <dsp:spPr>
        <a:xfrm>
          <a:off x="551753" y="809781"/>
          <a:ext cx="590625" cy="5906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B30732-9AD7-434F-9524-E94EE7A1C81B}">
      <dsp:nvSpPr>
        <dsp:cNvPr id="0" name=""/>
        <dsp:cNvSpPr/>
      </dsp:nvSpPr>
      <dsp:spPr>
        <a:xfrm>
          <a:off x="3316" y="1940406"/>
          <a:ext cx="1687500" cy="8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Third Party APIs </a:t>
          </a:r>
          <a:endParaRPr lang="en-US" sz="2000" kern="1200" dirty="0"/>
        </a:p>
      </dsp:txBody>
      <dsp:txXfrm>
        <a:off x="3316" y="1940406"/>
        <a:ext cx="1687500" cy="891870"/>
      </dsp:txXfrm>
    </dsp:sp>
    <dsp:sp modelId="{65696DD7-BE13-4E30-B049-E9AA3DC5DBC5}">
      <dsp:nvSpPr>
        <dsp:cNvPr id="0" name=""/>
        <dsp:cNvSpPr/>
      </dsp:nvSpPr>
      <dsp:spPr>
        <a:xfrm>
          <a:off x="2315191" y="590406"/>
          <a:ext cx="1029375" cy="10293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47621A-B8EB-4EAF-B7E7-E5DC5431D8FD}">
      <dsp:nvSpPr>
        <dsp:cNvPr id="0" name=""/>
        <dsp:cNvSpPr/>
      </dsp:nvSpPr>
      <dsp:spPr>
        <a:xfrm>
          <a:off x="2534566" y="809781"/>
          <a:ext cx="590625" cy="5906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011BCB-CC2E-410E-B79D-4BEF249B47BD}">
      <dsp:nvSpPr>
        <dsp:cNvPr id="0" name=""/>
        <dsp:cNvSpPr/>
      </dsp:nvSpPr>
      <dsp:spPr>
        <a:xfrm>
          <a:off x="1986128" y="1940406"/>
          <a:ext cx="1687500" cy="8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CSS framework</a:t>
          </a:r>
          <a:br>
            <a:rPr lang="en-US" sz="2000" kern="1200"/>
          </a:br>
          <a:endParaRPr lang="en-US" sz="2000" kern="1200" dirty="0"/>
        </a:p>
      </dsp:txBody>
      <dsp:txXfrm>
        <a:off x="1986128" y="1940406"/>
        <a:ext cx="1687500" cy="891870"/>
      </dsp:txXfrm>
    </dsp:sp>
    <dsp:sp modelId="{32CE8F92-5B0A-4DA7-8664-603AE879B016}">
      <dsp:nvSpPr>
        <dsp:cNvPr id="0" name=""/>
        <dsp:cNvSpPr/>
      </dsp:nvSpPr>
      <dsp:spPr>
        <a:xfrm>
          <a:off x="4298004" y="590406"/>
          <a:ext cx="1029375" cy="10293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3D0718-A83B-4CD1-8993-6F9D0DB9459E}">
      <dsp:nvSpPr>
        <dsp:cNvPr id="0" name=""/>
        <dsp:cNvSpPr/>
      </dsp:nvSpPr>
      <dsp:spPr>
        <a:xfrm>
          <a:off x="4517379" y="809781"/>
          <a:ext cx="590625" cy="5906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FB65A-94A5-4AF9-B04E-6469E34B0111}">
      <dsp:nvSpPr>
        <dsp:cNvPr id="0" name=""/>
        <dsp:cNvSpPr/>
      </dsp:nvSpPr>
      <dsp:spPr>
        <a:xfrm>
          <a:off x="3968941" y="1940406"/>
          <a:ext cx="1687500" cy="8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Experience</a:t>
          </a:r>
          <a:endParaRPr lang="en-US" sz="2000" kern="1200" dirty="0"/>
        </a:p>
      </dsp:txBody>
      <dsp:txXfrm>
        <a:off x="3968941" y="1940406"/>
        <a:ext cx="1687500" cy="891870"/>
      </dsp:txXfrm>
    </dsp:sp>
    <dsp:sp modelId="{B36D0EA2-5528-40C6-9393-C03CA165A71D}">
      <dsp:nvSpPr>
        <dsp:cNvPr id="0" name=""/>
        <dsp:cNvSpPr/>
      </dsp:nvSpPr>
      <dsp:spPr>
        <a:xfrm>
          <a:off x="6280816" y="590406"/>
          <a:ext cx="1029375" cy="102937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B46752-EF30-49F2-A6AE-D98706DE880B}">
      <dsp:nvSpPr>
        <dsp:cNvPr id="0" name=""/>
        <dsp:cNvSpPr/>
      </dsp:nvSpPr>
      <dsp:spPr>
        <a:xfrm>
          <a:off x="6500191" y="809781"/>
          <a:ext cx="590625" cy="59062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B6FBD-419C-4622-82C9-4FE497699A9F}">
      <dsp:nvSpPr>
        <dsp:cNvPr id="0" name=""/>
        <dsp:cNvSpPr/>
      </dsp:nvSpPr>
      <dsp:spPr>
        <a:xfrm>
          <a:off x="5951754" y="1940406"/>
          <a:ext cx="1687500" cy="8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Challenge</a:t>
          </a:r>
          <a:endParaRPr lang="en-US" sz="2000" kern="1200" dirty="0"/>
        </a:p>
      </dsp:txBody>
      <dsp:txXfrm>
        <a:off x="5951754" y="1940406"/>
        <a:ext cx="1687500" cy="891870"/>
      </dsp:txXfrm>
    </dsp:sp>
    <dsp:sp modelId="{F8482CB2-0B31-4192-815A-8B879A32B600}">
      <dsp:nvSpPr>
        <dsp:cNvPr id="0" name=""/>
        <dsp:cNvSpPr/>
      </dsp:nvSpPr>
      <dsp:spPr>
        <a:xfrm>
          <a:off x="8263629" y="590406"/>
          <a:ext cx="1029375" cy="102937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25EA2-CB5B-40A1-8435-57D1B923DEA4}">
      <dsp:nvSpPr>
        <dsp:cNvPr id="0" name=""/>
        <dsp:cNvSpPr/>
      </dsp:nvSpPr>
      <dsp:spPr>
        <a:xfrm>
          <a:off x="8483004" y="809781"/>
          <a:ext cx="590625" cy="59062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82F7C-E35A-47B0-9CA0-F9D1430588EC}">
      <dsp:nvSpPr>
        <dsp:cNvPr id="0" name=""/>
        <dsp:cNvSpPr/>
      </dsp:nvSpPr>
      <dsp:spPr>
        <a:xfrm>
          <a:off x="7934566" y="1940406"/>
          <a:ext cx="1687500" cy="891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Team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/>
            <a:t>Work</a:t>
          </a:r>
          <a:endParaRPr lang="en-US" sz="2000" kern="1200" dirty="0"/>
        </a:p>
      </dsp:txBody>
      <dsp:txXfrm>
        <a:off x="7934566" y="1940406"/>
        <a:ext cx="1687500" cy="891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D2D065-7ECF-D946-AA71-278ECEAC650F}">
      <dsp:nvSpPr>
        <dsp:cNvPr id="0" name=""/>
        <dsp:cNvSpPr/>
      </dsp:nvSpPr>
      <dsp:spPr>
        <a:xfrm>
          <a:off x="0" y="487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F496B1-184F-1C4D-8C73-1802D5FDF18F}">
      <dsp:nvSpPr>
        <dsp:cNvPr id="0" name=""/>
        <dsp:cNvSpPr/>
      </dsp:nvSpPr>
      <dsp:spPr>
        <a:xfrm>
          <a:off x="0" y="487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Given I am interest in the stock market</a:t>
          </a:r>
        </a:p>
      </dsp:txBody>
      <dsp:txXfrm>
        <a:off x="0" y="487"/>
        <a:ext cx="9625383" cy="569882"/>
      </dsp:txXfrm>
    </dsp:sp>
    <dsp:sp modelId="{867A7593-DEBE-8144-A043-CC2C517A3B41}">
      <dsp:nvSpPr>
        <dsp:cNvPr id="0" name=""/>
        <dsp:cNvSpPr/>
      </dsp:nvSpPr>
      <dsp:spPr>
        <a:xfrm>
          <a:off x="0" y="570370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406404"/>
                <a:satOff val="-3241"/>
                <a:lumOff val="-2451"/>
                <a:alphaOff val="0"/>
                <a:tint val="98000"/>
                <a:lumMod val="114000"/>
              </a:schemeClr>
            </a:gs>
            <a:gs pos="100000">
              <a:schemeClr val="accent5">
                <a:hueOff val="406404"/>
                <a:satOff val="-3241"/>
                <a:lumOff val="-2451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406404"/>
              <a:satOff val="-3241"/>
              <a:lumOff val="-2451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46F129-21B6-514E-94EA-F560AA5F47AB}">
      <dsp:nvSpPr>
        <dsp:cNvPr id="0" name=""/>
        <dsp:cNvSpPr/>
      </dsp:nvSpPr>
      <dsp:spPr>
        <a:xfrm>
          <a:off x="0" y="570370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When I open the Market Tide webpage</a:t>
          </a:r>
        </a:p>
      </dsp:txBody>
      <dsp:txXfrm>
        <a:off x="0" y="570370"/>
        <a:ext cx="9625383" cy="569882"/>
      </dsp:txXfrm>
    </dsp:sp>
    <dsp:sp modelId="{01EADBDC-6CC4-8E4E-B863-7BC82C69AD91}">
      <dsp:nvSpPr>
        <dsp:cNvPr id="0" name=""/>
        <dsp:cNvSpPr/>
      </dsp:nvSpPr>
      <dsp:spPr>
        <a:xfrm>
          <a:off x="0" y="1140253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812808"/>
                <a:satOff val="-6481"/>
                <a:lumOff val="-4902"/>
                <a:alphaOff val="0"/>
                <a:tint val="98000"/>
                <a:lumMod val="114000"/>
              </a:schemeClr>
            </a:gs>
            <a:gs pos="100000">
              <a:schemeClr val="accent5">
                <a:hueOff val="812808"/>
                <a:satOff val="-6481"/>
                <a:lumOff val="-4902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812808"/>
              <a:satOff val="-6481"/>
              <a:lumOff val="-4902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730A35-D2D9-7343-B81C-EFF947952613}">
      <dsp:nvSpPr>
        <dsp:cNvPr id="0" name=""/>
        <dsp:cNvSpPr/>
      </dsp:nvSpPr>
      <dsp:spPr>
        <a:xfrm>
          <a:off x="0" y="1140253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Then I am given a choice between stock market, currency and country</a:t>
          </a:r>
        </a:p>
      </dsp:txBody>
      <dsp:txXfrm>
        <a:off x="0" y="1140253"/>
        <a:ext cx="9625383" cy="569882"/>
      </dsp:txXfrm>
    </dsp:sp>
    <dsp:sp modelId="{2DF4879B-9282-6449-A755-1F49E71AF048}">
      <dsp:nvSpPr>
        <dsp:cNvPr id="0" name=""/>
        <dsp:cNvSpPr/>
      </dsp:nvSpPr>
      <dsp:spPr>
        <a:xfrm>
          <a:off x="0" y="1710136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1219212"/>
                <a:satOff val="-9721"/>
                <a:lumOff val="-7353"/>
                <a:alphaOff val="0"/>
                <a:tint val="98000"/>
                <a:lumMod val="114000"/>
              </a:schemeClr>
            </a:gs>
            <a:gs pos="100000">
              <a:schemeClr val="accent5">
                <a:hueOff val="1219212"/>
                <a:satOff val="-9721"/>
                <a:lumOff val="-7353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219212"/>
              <a:satOff val="-9721"/>
              <a:lumOff val="-735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AA24B0-5FDE-224F-8B04-2C2F3267E6AE}">
      <dsp:nvSpPr>
        <dsp:cNvPr id="0" name=""/>
        <dsp:cNvSpPr/>
      </dsp:nvSpPr>
      <dsp:spPr>
        <a:xfrm>
          <a:off x="0" y="1710136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When I select a country</a:t>
          </a:r>
        </a:p>
      </dsp:txBody>
      <dsp:txXfrm>
        <a:off x="0" y="1710136"/>
        <a:ext cx="9625383" cy="569882"/>
      </dsp:txXfrm>
    </dsp:sp>
    <dsp:sp modelId="{AC98C956-3560-C840-97DE-0289A6501A01}">
      <dsp:nvSpPr>
        <dsp:cNvPr id="0" name=""/>
        <dsp:cNvSpPr/>
      </dsp:nvSpPr>
      <dsp:spPr>
        <a:xfrm>
          <a:off x="0" y="2280018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1625617"/>
                <a:satOff val="-12962"/>
                <a:lumOff val="-9803"/>
                <a:alphaOff val="0"/>
                <a:tint val="98000"/>
                <a:lumMod val="114000"/>
              </a:schemeClr>
            </a:gs>
            <a:gs pos="100000">
              <a:schemeClr val="accent5">
                <a:hueOff val="1625617"/>
                <a:satOff val="-12962"/>
                <a:lumOff val="-9803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1625617"/>
              <a:satOff val="-12962"/>
              <a:lumOff val="-9803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2D339DA-E216-8E40-9DE8-DDB60B3B18F1}">
      <dsp:nvSpPr>
        <dsp:cNvPr id="0" name=""/>
        <dsp:cNvSpPr/>
      </dsp:nvSpPr>
      <dsp:spPr>
        <a:xfrm>
          <a:off x="0" y="2280018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Then stock Market and corona Tabs will populate</a:t>
          </a:r>
        </a:p>
      </dsp:txBody>
      <dsp:txXfrm>
        <a:off x="0" y="2280018"/>
        <a:ext cx="9625383" cy="569882"/>
      </dsp:txXfrm>
    </dsp:sp>
    <dsp:sp modelId="{42FC4317-7F76-2644-A762-4420F317D0EB}">
      <dsp:nvSpPr>
        <dsp:cNvPr id="0" name=""/>
        <dsp:cNvSpPr/>
      </dsp:nvSpPr>
      <dsp:spPr>
        <a:xfrm>
          <a:off x="0" y="2849901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2032020"/>
                <a:satOff val="-16202"/>
                <a:lumOff val="-12254"/>
                <a:alphaOff val="0"/>
                <a:tint val="98000"/>
                <a:lumMod val="114000"/>
              </a:schemeClr>
            </a:gs>
            <a:gs pos="100000">
              <a:schemeClr val="accent5">
                <a:hueOff val="2032020"/>
                <a:satOff val="-16202"/>
                <a:lumOff val="-12254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032020"/>
              <a:satOff val="-16202"/>
              <a:lumOff val="-12254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8C0F48-A3A1-D649-8D95-D31AFFD5CAA8}">
      <dsp:nvSpPr>
        <dsp:cNvPr id="0" name=""/>
        <dsp:cNvSpPr/>
      </dsp:nvSpPr>
      <dsp:spPr>
        <a:xfrm>
          <a:off x="0" y="2849901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When I mouse over the graphs</a:t>
          </a:r>
        </a:p>
      </dsp:txBody>
      <dsp:txXfrm>
        <a:off x="0" y="2849901"/>
        <a:ext cx="9625383" cy="569882"/>
      </dsp:txXfrm>
    </dsp:sp>
    <dsp:sp modelId="{BE6B221E-B995-0B4E-87B1-0DA79B124C49}">
      <dsp:nvSpPr>
        <dsp:cNvPr id="0" name=""/>
        <dsp:cNvSpPr/>
      </dsp:nvSpPr>
      <dsp:spPr>
        <a:xfrm>
          <a:off x="0" y="3419784"/>
          <a:ext cx="9625383" cy="0"/>
        </a:xfrm>
        <a:prstGeom prst="line">
          <a:avLst/>
        </a:prstGeom>
        <a:gradFill rotWithShape="0">
          <a:gsLst>
            <a:gs pos="0">
              <a:schemeClr val="accent5">
                <a:hueOff val="2438425"/>
                <a:satOff val="-19443"/>
                <a:lumOff val="-14705"/>
                <a:alphaOff val="0"/>
                <a:tint val="98000"/>
                <a:lumMod val="114000"/>
              </a:schemeClr>
            </a:gs>
            <a:gs pos="100000">
              <a:schemeClr val="accent5">
                <a:hueOff val="2438425"/>
                <a:satOff val="-19443"/>
                <a:lumOff val="-14705"/>
                <a:alphaOff val="0"/>
                <a:shade val="90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2438425"/>
              <a:satOff val="-19443"/>
              <a:lumOff val="-1470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B12923-8634-5647-8EA0-F2D9C0E5904C}">
      <dsp:nvSpPr>
        <dsp:cNvPr id="0" name=""/>
        <dsp:cNvSpPr/>
      </dsp:nvSpPr>
      <dsp:spPr>
        <a:xfrm>
          <a:off x="0" y="3419784"/>
          <a:ext cx="9625383" cy="5698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Then I will be given information regarding the selected field</a:t>
          </a:r>
        </a:p>
      </dsp:txBody>
      <dsp:txXfrm>
        <a:off x="0" y="3419784"/>
        <a:ext cx="9625383" cy="5698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67ABDE-A745-4378-B082-F2BD8C6F2821}">
      <dsp:nvSpPr>
        <dsp:cNvPr id="0" name=""/>
        <dsp:cNvSpPr/>
      </dsp:nvSpPr>
      <dsp:spPr>
        <a:xfrm>
          <a:off x="1430660" y="229027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B79CD-6AD7-4D19-9710-1746F5897B04}">
      <dsp:nvSpPr>
        <dsp:cNvPr id="0" name=""/>
        <dsp:cNvSpPr/>
      </dsp:nvSpPr>
      <dsp:spPr>
        <a:xfrm>
          <a:off x="2048" y="2643458"/>
          <a:ext cx="4730348" cy="1193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u="sng" kern="1200" dirty="0"/>
            <a:t>FIRST PARTY </a:t>
          </a:r>
          <a:br>
            <a:rPr lang="en-US" sz="2800" u="sng" kern="1200" dirty="0"/>
          </a:br>
          <a:r>
            <a:rPr lang="en-US" sz="2800" kern="1200" dirty="0"/>
            <a:t>GITHUB, ECHART, BULMA, GITKRAKEN, VS CODE </a:t>
          </a:r>
        </a:p>
      </dsp:txBody>
      <dsp:txXfrm>
        <a:off x="2048" y="2643458"/>
        <a:ext cx="4730348" cy="1193664"/>
      </dsp:txXfrm>
    </dsp:sp>
    <dsp:sp modelId="{D10E62C0-B445-4079-B220-7DD67A9628EC}">
      <dsp:nvSpPr>
        <dsp:cNvPr id="0" name=""/>
        <dsp:cNvSpPr/>
      </dsp:nvSpPr>
      <dsp:spPr>
        <a:xfrm>
          <a:off x="6605521" y="229027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EAD7D5-B4A5-40F5-9EED-115093CB67A4}">
      <dsp:nvSpPr>
        <dsp:cNvPr id="0" name=""/>
        <dsp:cNvSpPr/>
      </dsp:nvSpPr>
      <dsp:spPr>
        <a:xfrm>
          <a:off x="5460834" y="2643458"/>
          <a:ext cx="4162500" cy="11936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u="sng" kern="1200" dirty="0"/>
            <a:t>THIRD PARTY</a:t>
          </a:r>
          <a:br>
            <a:rPr lang="en-US" sz="2100" u="sng" kern="1200" dirty="0"/>
          </a:br>
          <a:r>
            <a:rPr lang="en-US" sz="2100" kern="1200" dirty="0"/>
            <a:t>ALPHAVANTAGE,  IEXCLOUD, FINNHUB, WORLD TRADING, YAHOO FINANCE</a:t>
          </a:r>
        </a:p>
      </dsp:txBody>
      <dsp:txXfrm>
        <a:off x="5460834" y="2643458"/>
        <a:ext cx="4162500" cy="1193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84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3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4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78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80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559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472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9657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6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203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55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5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82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0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980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9BA2938-A9C2-E547-AFBD-73716B843CD9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B83C65EE-BA05-6940-96BF-16567A3489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6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tsimpson/coronaCrash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4E212B76-74CB-461F-90A3-EF4F2397A8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861AA-4057-F944-BF60-ACA6FED689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4166" y="793899"/>
            <a:ext cx="4798142" cy="31537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Market Tide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89CF73-528F-EA49-88CC-FC628F6843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46200" y="3947652"/>
            <a:ext cx="5006108" cy="1622322"/>
          </a:xfrm>
        </p:spPr>
        <p:txBody>
          <a:bodyPr>
            <a:normAutofit/>
          </a:bodyPr>
          <a:lstStyle/>
          <a:p>
            <a:r>
              <a:rPr lang="en-US" sz="1600" dirty="0"/>
              <a:t>Current Events Changing World Markets</a:t>
            </a: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81E746D0-4B37-4869-B2EF-79D5F0FFF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4D718EA-9FCB-E442-BA4A-C080A9E5B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6000">
                        <a14:foregroundMark x1="55375" y1="35341" x2="55375" y2="35341"/>
                        <a14:foregroundMark x1="62875" y1="24886" x2="62875" y2="24886"/>
                        <a14:foregroundMark x1="96000" y1="42614" x2="96000" y2="42614"/>
                        <a14:foregroundMark x1="46625" y1="52273" x2="46625" y2="52273"/>
                        <a14:foregroundMark x1="31875" y1="51477" x2="31875" y2="51477"/>
                      </a14:backgroundRemoval>
                    </a14:imgEffect>
                    <a14:imgEffect>
                      <a14:saturation sat="278000"/>
                    </a14:imgEffect>
                    <a14:imgEffect>
                      <a14:brightnessContrast bright="3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7203" y="1024808"/>
            <a:ext cx="6234545" cy="6524336"/>
          </a:xfrm>
          <a:prstGeom prst="rect">
            <a:avLst/>
          </a:prstGeom>
          <a:effectLst>
            <a:outerShdw blurRad="368300" dir="5400000" sx="131000" sy="131000" algn="ctr" rotWithShape="0">
              <a:srgbClr val="000000">
                <a:alpha val="43137"/>
              </a:srgbClr>
            </a:outerShdw>
          </a:effectLst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24353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643780CE-2BE5-46F6-97B2-60DF30217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61A87A49-68E6-459E-A5A6-46229FF42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171964" y="-140866"/>
            <a:ext cx="6053670" cy="7139732"/>
          </a:xfrm>
          <a:custGeom>
            <a:avLst/>
            <a:gdLst>
              <a:gd name="connsiteX0" fmla="*/ 6053670 w 6053670"/>
              <a:gd name="connsiteY0" fmla="*/ 1098 h 7139732"/>
              <a:gd name="connsiteX1" fmla="*/ 6053670 w 6053670"/>
              <a:gd name="connsiteY1" fmla="*/ 1084479 h 7139732"/>
              <a:gd name="connsiteX2" fmla="*/ 6053670 w 6053670"/>
              <a:gd name="connsiteY2" fmla="*/ 1254558 h 7139732"/>
              <a:gd name="connsiteX3" fmla="*/ 6053670 w 6053670"/>
              <a:gd name="connsiteY3" fmla="*/ 7139732 h 7139732"/>
              <a:gd name="connsiteX4" fmla="*/ 0 w 6053670"/>
              <a:gd name="connsiteY4" fmla="*/ 7139732 h 7139732"/>
              <a:gd name="connsiteX5" fmla="*/ 0 w 6053670"/>
              <a:gd name="connsiteY5" fmla="*/ 1249853 h 7139732"/>
              <a:gd name="connsiteX6" fmla="*/ 0 w 6053670"/>
              <a:gd name="connsiteY6" fmla="*/ 1084479 h 7139732"/>
              <a:gd name="connsiteX7" fmla="*/ 0 w 6053670"/>
              <a:gd name="connsiteY7" fmla="*/ 0 h 7139732"/>
              <a:gd name="connsiteX8" fmla="*/ 35717 w 6053670"/>
              <a:gd name="connsiteY8" fmla="*/ 5488 h 7139732"/>
              <a:gd name="connsiteX9" fmla="*/ 140445 w 6053670"/>
              <a:gd name="connsiteY9" fmla="*/ 21641 h 7139732"/>
              <a:gd name="connsiteX10" fmla="*/ 216722 w 6053670"/>
              <a:gd name="connsiteY10" fmla="*/ 32932 h 7139732"/>
              <a:gd name="connsiteX11" fmla="*/ 307527 w 6053670"/>
              <a:gd name="connsiteY11" fmla="*/ 44850 h 7139732"/>
              <a:gd name="connsiteX12" fmla="*/ 415282 w 6053670"/>
              <a:gd name="connsiteY12" fmla="*/ 59121 h 7139732"/>
              <a:gd name="connsiteX13" fmla="*/ 534539 w 6053670"/>
              <a:gd name="connsiteY13" fmla="*/ 74175 h 7139732"/>
              <a:gd name="connsiteX14" fmla="*/ 668931 w 6053670"/>
              <a:gd name="connsiteY14" fmla="*/ 90014 h 7139732"/>
              <a:gd name="connsiteX15" fmla="*/ 815430 w 6053670"/>
              <a:gd name="connsiteY15" fmla="*/ 106794 h 7139732"/>
              <a:gd name="connsiteX16" fmla="*/ 974641 w 6053670"/>
              <a:gd name="connsiteY16" fmla="*/ 123574 h 7139732"/>
              <a:gd name="connsiteX17" fmla="*/ 1144144 w 6053670"/>
              <a:gd name="connsiteY17" fmla="*/ 140667 h 7139732"/>
              <a:gd name="connsiteX18" fmla="*/ 1326965 w 6053670"/>
              <a:gd name="connsiteY18" fmla="*/ 156506 h 7139732"/>
              <a:gd name="connsiteX19" fmla="*/ 1518261 w 6053670"/>
              <a:gd name="connsiteY19" fmla="*/ 171717 h 7139732"/>
              <a:gd name="connsiteX20" fmla="*/ 1720453 w 6053670"/>
              <a:gd name="connsiteY20" fmla="*/ 185518 h 7139732"/>
              <a:gd name="connsiteX21" fmla="*/ 1931121 w 6053670"/>
              <a:gd name="connsiteY21" fmla="*/ 198690 h 7139732"/>
              <a:gd name="connsiteX22" fmla="*/ 2150869 w 6053670"/>
              <a:gd name="connsiteY22" fmla="*/ 211079 h 7139732"/>
              <a:gd name="connsiteX23" fmla="*/ 2263467 w 6053670"/>
              <a:gd name="connsiteY23" fmla="*/ 215470 h 7139732"/>
              <a:gd name="connsiteX24" fmla="*/ 2378487 w 6053670"/>
              <a:gd name="connsiteY24" fmla="*/ 220332 h 7139732"/>
              <a:gd name="connsiteX25" fmla="*/ 2495323 w 6053670"/>
              <a:gd name="connsiteY25" fmla="*/ 224879 h 7139732"/>
              <a:gd name="connsiteX26" fmla="*/ 2612764 w 6053670"/>
              <a:gd name="connsiteY26" fmla="*/ 227859 h 7139732"/>
              <a:gd name="connsiteX27" fmla="*/ 2732627 w 6053670"/>
              <a:gd name="connsiteY27" fmla="*/ 230525 h 7139732"/>
              <a:gd name="connsiteX28" fmla="*/ 2853700 w 6053670"/>
              <a:gd name="connsiteY28" fmla="*/ 233348 h 7139732"/>
              <a:gd name="connsiteX29" fmla="*/ 2977195 w 6053670"/>
              <a:gd name="connsiteY29" fmla="*/ 235229 h 7139732"/>
              <a:gd name="connsiteX30" fmla="*/ 3101901 w 6053670"/>
              <a:gd name="connsiteY30" fmla="*/ 235229 h 7139732"/>
              <a:gd name="connsiteX31" fmla="*/ 3227817 w 6053670"/>
              <a:gd name="connsiteY31" fmla="*/ 236170 h 7139732"/>
              <a:gd name="connsiteX32" fmla="*/ 3354944 w 6053670"/>
              <a:gd name="connsiteY32" fmla="*/ 235229 h 7139732"/>
              <a:gd name="connsiteX33" fmla="*/ 3483887 w 6053670"/>
              <a:gd name="connsiteY33" fmla="*/ 233348 h 7139732"/>
              <a:gd name="connsiteX34" fmla="*/ 3612830 w 6053670"/>
              <a:gd name="connsiteY34" fmla="*/ 231623 h 7139732"/>
              <a:gd name="connsiteX35" fmla="*/ 3743590 w 6053670"/>
              <a:gd name="connsiteY35" fmla="*/ 227859 h 7139732"/>
              <a:gd name="connsiteX36" fmla="*/ 3875560 w 6053670"/>
              <a:gd name="connsiteY36" fmla="*/ 223938 h 7139732"/>
              <a:gd name="connsiteX37" fmla="*/ 4007530 w 6053670"/>
              <a:gd name="connsiteY37" fmla="*/ 219391 h 7139732"/>
              <a:gd name="connsiteX38" fmla="*/ 4140710 w 6053670"/>
              <a:gd name="connsiteY38" fmla="*/ 212961 h 7139732"/>
              <a:gd name="connsiteX39" fmla="*/ 4275102 w 6053670"/>
              <a:gd name="connsiteY39" fmla="*/ 205277 h 7139732"/>
              <a:gd name="connsiteX40" fmla="*/ 4410098 w 6053670"/>
              <a:gd name="connsiteY40" fmla="*/ 197907 h 7139732"/>
              <a:gd name="connsiteX41" fmla="*/ 4545096 w 6053670"/>
              <a:gd name="connsiteY41" fmla="*/ 188498 h 7139732"/>
              <a:gd name="connsiteX42" fmla="*/ 4681909 w 6053670"/>
              <a:gd name="connsiteY42" fmla="*/ 177207 h 7139732"/>
              <a:gd name="connsiteX43" fmla="*/ 4816905 w 6053670"/>
              <a:gd name="connsiteY43" fmla="*/ 165916 h 7139732"/>
              <a:gd name="connsiteX44" fmla="*/ 4954323 w 6053670"/>
              <a:gd name="connsiteY44" fmla="*/ 152899 h 7139732"/>
              <a:gd name="connsiteX45" fmla="*/ 5092347 w 6053670"/>
              <a:gd name="connsiteY45" fmla="*/ 138629 h 7139732"/>
              <a:gd name="connsiteX46" fmla="*/ 5228555 w 6053670"/>
              <a:gd name="connsiteY46" fmla="*/ 123574 h 7139732"/>
              <a:gd name="connsiteX47" fmla="*/ 5366578 w 6053670"/>
              <a:gd name="connsiteY47" fmla="*/ 106010 h 7139732"/>
              <a:gd name="connsiteX48" fmla="*/ 5503997 w 6053670"/>
              <a:gd name="connsiteY48" fmla="*/ 87192 h 7139732"/>
              <a:gd name="connsiteX49" fmla="*/ 5642020 w 6053670"/>
              <a:gd name="connsiteY49" fmla="*/ 68530 h 7139732"/>
              <a:gd name="connsiteX50" fmla="*/ 5779438 w 6053670"/>
              <a:gd name="connsiteY50" fmla="*/ 46733 h 7139732"/>
              <a:gd name="connsiteX51" fmla="*/ 5916251 w 6053670"/>
              <a:gd name="connsiteY51" fmla="*/ 24464 h 7139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7139732">
                <a:moveTo>
                  <a:pt x="6053670" y="1098"/>
                </a:moveTo>
                <a:lnTo>
                  <a:pt x="6053670" y="1084479"/>
                </a:lnTo>
                <a:lnTo>
                  <a:pt x="6053670" y="1254558"/>
                </a:lnTo>
                <a:lnTo>
                  <a:pt x="6053670" y="7139732"/>
                </a:lnTo>
                <a:lnTo>
                  <a:pt x="0" y="7139732"/>
                </a:lnTo>
                <a:lnTo>
                  <a:pt x="0" y="1249853"/>
                </a:lnTo>
                <a:lnTo>
                  <a:pt x="0" y="1084479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1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90" y="227859"/>
                </a:lnTo>
                <a:lnTo>
                  <a:pt x="3875560" y="223938"/>
                </a:lnTo>
                <a:lnTo>
                  <a:pt x="4007530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F6ACD5FC-CAFE-48EB-B765-60EED2E0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E5AC3-D0C4-B247-A6B3-8560A466C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47" y="1396232"/>
            <a:ext cx="2942210" cy="1020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Success</a:t>
            </a:r>
          </a:p>
        </p:txBody>
      </p:sp>
      <p:pic>
        <p:nvPicPr>
          <p:cNvPr id="22" name="Graphic 21" descr="Podium">
            <a:extLst>
              <a:ext uri="{FF2B5EF4-FFF2-40B4-BE49-F238E27FC236}">
                <a16:creationId xmlns:a16="http://schemas.microsoft.com/office/drawing/2014/main" id="{A780A8B6-0CF1-4275-9E1D-E50D2F4D2A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5124" y="803751"/>
            <a:ext cx="5250498" cy="525049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F33B405-D785-4738-B1C0-6A0AA5E98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233DC0E-DE6C-4FB6-A529-51B162641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870477F-E451-4BC3-863F-0E2FC5728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CB5B9B-8664-124E-8504-030602C8C0C4}"/>
              </a:ext>
            </a:extLst>
          </p:cNvPr>
          <p:cNvSpPr txBox="1"/>
          <p:nvPr/>
        </p:nvSpPr>
        <p:spPr>
          <a:xfrm>
            <a:off x="1059197" y="2911764"/>
            <a:ext cx="3133726" cy="1850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 err="1">
                <a:solidFill>
                  <a:srgbClr val="FFFFFF"/>
                </a:solidFill>
              </a:rPr>
              <a:t>charts.js</a:t>
            </a:r>
            <a:r>
              <a:rPr lang="en-US" cap="all" dirty="0">
                <a:solidFill>
                  <a:srgbClr val="FFFFFF"/>
                </a:solidFill>
              </a:rPr>
              <a:t> and </a:t>
            </a:r>
            <a:r>
              <a:rPr lang="en-US" cap="all" dirty="0" err="1">
                <a:solidFill>
                  <a:srgbClr val="FFFFFF"/>
                </a:solidFill>
              </a:rPr>
              <a:t>Bulma</a:t>
            </a:r>
            <a:r>
              <a:rPr lang="en-US" cap="all" dirty="0">
                <a:solidFill>
                  <a:srgbClr val="FFFFFF"/>
                </a:solidFill>
              </a:rPr>
              <a:t> accessibility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cap="all" dirty="0">
                <a:solidFill>
                  <a:srgbClr val="FFFFFF"/>
                </a:solidFill>
              </a:rPr>
              <a:t>idea felt original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 dirty="0">
              <a:solidFill>
                <a:srgbClr val="FFFFFF"/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cap="all" dirty="0">
              <a:solidFill>
                <a:srgbClr val="FFFFFF"/>
              </a:solidFill>
            </a:endParaRPr>
          </a:p>
        </p:txBody>
      </p:sp>
      <p:sp>
        <p:nvSpPr>
          <p:cNvPr id="81" name="Freeform 5">
            <a:extLst>
              <a:ext uri="{FF2B5EF4-FFF2-40B4-BE49-F238E27FC236}">
                <a16:creationId xmlns:a16="http://schemas.microsoft.com/office/drawing/2014/main" id="{B4A81DE1-E2BC-4A31-99EE-71350421B0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3140485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394469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5" name="Rectangle 14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B89053-FF90-3E4D-B7CB-7FCEDA7B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MARKET TIDE DEMONSTRATION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056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8ABDB68-E3D5-448E-97D3-06FFEF6801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B8DD7FEB-D9F3-4F5B-982C-36B0664D0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5922489">
            <a:off x="5376762" y="182607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6BA11E4-0636-4FA9-A836-2A4FB1764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7477B-10BE-454D-93B1-EF853C199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Future Development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681882E-BDD0-4311-AF62-E80196285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6290102" y="977273"/>
            <a:ext cx="6053670" cy="4903455"/>
          </a:xfrm>
          <a:custGeom>
            <a:avLst/>
            <a:gdLst>
              <a:gd name="connsiteX0" fmla="*/ 6053670 w 6053670"/>
              <a:gd name="connsiteY0" fmla="*/ 1098 h 4903455"/>
              <a:gd name="connsiteX1" fmla="*/ 6053670 w 6053670"/>
              <a:gd name="connsiteY1" fmla="*/ 424590 h 4903455"/>
              <a:gd name="connsiteX2" fmla="*/ 6053670 w 6053670"/>
              <a:gd name="connsiteY2" fmla="*/ 1254558 h 4903455"/>
              <a:gd name="connsiteX3" fmla="*/ 6053670 w 6053670"/>
              <a:gd name="connsiteY3" fmla="*/ 4903455 h 4903455"/>
              <a:gd name="connsiteX4" fmla="*/ 0 w 6053670"/>
              <a:gd name="connsiteY4" fmla="*/ 4903455 h 4903455"/>
              <a:gd name="connsiteX5" fmla="*/ 0 w 6053670"/>
              <a:gd name="connsiteY5" fmla="*/ 1249853 h 4903455"/>
              <a:gd name="connsiteX6" fmla="*/ 0 w 6053670"/>
              <a:gd name="connsiteY6" fmla="*/ 424590 h 4903455"/>
              <a:gd name="connsiteX7" fmla="*/ 0 w 6053670"/>
              <a:gd name="connsiteY7" fmla="*/ 0 h 4903455"/>
              <a:gd name="connsiteX8" fmla="*/ 35717 w 6053670"/>
              <a:gd name="connsiteY8" fmla="*/ 5488 h 4903455"/>
              <a:gd name="connsiteX9" fmla="*/ 140445 w 6053670"/>
              <a:gd name="connsiteY9" fmla="*/ 21641 h 4903455"/>
              <a:gd name="connsiteX10" fmla="*/ 216722 w 6053670"/>
              <a:gd name="connsiteY10" fmla="*/ 32932 h 4903455"/>
              <a:gd name="connsiteX11" fmla="*/ 307527 w 6053670"/>
              <a:gd name="connsiteY11" fmla="*/ 44850 h 4903455"/>
              <a:gd name="connsiteX12" fmla="*/ 415282 w 6053670"/>
              <a:gd name="connsiteY12" fmla="*/ 59121 h 4903455"/>
              <a:gd name="connsiteX13" fmla="*/ 534539 w 6053670"/>
              <a:gd name="connsiteY13" fmla="*/ 74175 h 4903455"/>
              <a:gd name="connsiteX14" fmla="*/ 668931 w 6053670"/>
              <a:gd name="connsiteY14" fmla="*/ 90014 h 4903455"/>
              <a:gd name="connsiteX15" fmla="*/ 815430 w 6053670"/>
              <a:gd name="connsiteY15" fmla="*/ 106794 h 4903455"/>
              <a:gd name="connsiteX16" fmla="*/ 974641 w 6053670"/>
              <a:gd name="connsiteY16" fmla="*/ 123574 h 4903455"/>
              <a:gd name="connsiteX17" fmla="*/ 1144144 w 6053670"/>
              <a:gd name="connsiteY17" fmla="*/ 140667 h 4903455"/>
              <a:gd name="connsiteX18" fmla="*/ 1326965 w 6053670"/>
              <a:gd name="connsiteY18" fmla="*/ 156506 h 4903455"/>
              <a:gd name="connsiteX19" fmla="*/ 1518261 w 6053670"/>
              <a:gd name="connsiteY19" fmla="*/ 171717 h 4903455"/>
              <a:gd name="connsiteX20" fmla="*/ 1720453 w 6053670"/>
              <a:gd name="connsiteY20" fmla="*/ 185518 h 4903455"/>
              <a:gd name="connsiteX21" fmla="*/ 1931121 w 6053670"/>
              <a:gd name="connsiteY21" fmla="*/ 198690 h 4903455"/>
              <a:gd name="connsiteX22" fmla="*/ 2150869 w 6053670"/>
              <a:gd name="connsiteY22" fmla="*/ 211079 h 4903455"/>
              <a:gd name="connsiteX23" fmla="*/ 2263467 w 6053670"/>
              <a:gd name="connsiteY23" fmla="*/ 215470 h 4903455"/>
              <a:gd name="connsiteX24" fmla="*/ 2378487 w 6053670"/>
              <a:gd name="connsiteY24" fmla="*/ 220332 h 4903455"/>
              <a:gd name="connsiteX25" fmla="*/ 2495323 w 6053670"/>
              <a:gd name="connsiteY25" fmla="*/ 224879 h 4903455"/>
              <a:gd name="connsiteX26" fmla="*/ 2612764 w 6053670"/>
              <a:gd name="connsiteY26" fmla="*/ 227859 h 4903455"/>
              <a:gd name="connsiteX27" fmla="*/ 2732627 w 6053670"/>
              <a:gd name="connsiteY27" fmla="*/ 230525 h 4903455"/>
              <a:gd name="connsiteX28" fmla="*/ 2853700 w 6053670"/>
              <a:gd name="connsiteY28" fmla="*/ 233348 h 4903455"/>
              <a:gd name="connsiteX29" fmla="*/ 2977195 w 6053670"/>
              <a:gd name="connsiteY29" fmla="*/ 235229 h 4903455"/>
              <a:gd name="connsiteX30" fmla="*/ 3101900 w 6053670"/>
              <a:gd name="connsiteY30" fmla="*/ 235229 h 4903455"/>
              <a:gd name="connsiteX31" fmla="*/ 3227817 w 6053670"/>
              <a:gd name="connsiteY31" fmla="*/ 236170 h 4903455"/>
              <a:gd name="connsiteX32" fmla="*/ 3354944 w 6053670"/>
              <a:gd name="connsiteY32" fmla="*/ 235229 h 4903455"/>
              <a:gd name="connsiteX33" fmla="*/ 3483887 w 6053670"/>
              <a:gd name="connsiteY33" fmla="*/ 233348 h 4903455"/>
              <a:gd name="connsiteX34" fmla="*/ 3612830 w 6053670"/>
              <a:gd name="connsiteY34" fmla="*/ 231623 h 4903455"/>
              <a:gd name="connsiteX35" fmla="*/ 3743589 w 6053670"/>
              <a:gd name="connsiteY35" fmla="*/ 227859 h 4903455"/>
              <a:gd name="connsiteX36" fmla="*/ 3875559 w 6053670"/>
              <a:gd name="connsiteY36" fmla="*/ 223938 h 4903455"/>
              <a:gd name="connsiteX37" fmla="*/ 4007529 w 6053670"/>
              <a:gd name="connsiteY37" fmla="*/ 219391 h 4903455"/>
              <a:gd name="connsiteX38" fmla="*/ 4140710 w 6053670"/>
              <a:gd name="connsiteY38" fmla="*/ 212961 h 4903455"/>
              <a:gd name="connsiteX39" fmla="*/ 4275102 w 6053670"/>
              <a:gd name="connsiteY39" fmla="*/ 205277 h 4903455"/>
              <a:gd name="connsiteX40" fmla="*/ 4410098 w 6053670"/>
              <a:gd name="connsiteY40" fmla="*/ 197907 h 4903455"/>
              <a:gd name="connsiteX41" fmla="*/ 4545096 w 6053670"/>
              <a:gd name="connsiteY41" fmla="*/ 188498 h 4903455"/>
              <a:gd name="connsiteX42" fmla="*/ 4681909 w 6053670"/>
              <a:gd name="connsiteY42" fmla="*/ 177207 h 4903455"/>
              <a:gd name="connsiteX43" fmla="*/ 4816905 w 6053670"/>
              <a:gd name="connsiteY43" fmla="*/ 165916 h 4903455"/>
              <a:gd name="connsiteX44" fmla="*/ 4954323 w 6053670"/>
              <a:gd name="connsiteY44" fmla="*/ 152899 h 4903455"/>
              <a:gd name="connsiteX45" fmla="*/ 5092347 w 6053670"/>
              <a:gd name="connsiteY45" fmla="*/ 138629 h 4903455"/>
              <a:gd name="connsiteX46" fmla="*/ 5228555 w 6053670"/>
              <a:gd name="connsiteY46" fmla="*/ 123574 h 4903455"/>
              <a:gd name="connsiteX47" fmla="*/ 5366578 w 6053670"/>
              <a:gd name="connsiteY47" fmla="*/ 106010 h 4903455"/>
              <a:gd name="connsiteX48" fmla="*/ 5503997 w 6053670"/>
              <a:gd name="connsiteY48" fmla="*/ 87192 h 4903455"/>
              <a:gd name="connsiteX49" fmla="*/ 5642020 w 6053670"/>
              <a:gd name="connsiteY49" fmla="*/ 68530 h 4903455"/>
              <a:gd name="connsiteX50" fmla="*/ 5779438 w 6053670"/>
              <a:gd name="connsiteY50" fmla="*/ 46733 h 4903455"/>
              <a:gd name="connsiteX51" fmla="*/ 5916251 w 6053670"/>
              <a:gd name="connsiteY51" fmla="*/ 24464 h 490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53670" h="4903455">
                <a:moveTo>
                  <a:pt x="6053670" y="1098"/>
                </a:moveTo>
                <a:lnTo>
                  <a:pt x="6053670" y="424590"/>
                </a:lnTo>
                <a:lnTo>
                  <a:pt x="6053670" y="1254558"/>
                </a:lnTo>
                <a:lnTo>
                  <a:pt x="6053670" y="4903455"/>
                </a:lnTo>
                <a:lnTo>
                  <a:pt x="0" y="4903455"/>
                </a:lnTo>
                <a:lnTo>
                  <a:pt x="0" y="1249853"/>
                </a:lnTo>
                <a:lnTo>
                  <a:pt x="0" y="424590"/>
                </a:lnTo>
                <a:lnTo>
                  <a:pt x="0" y="0"/>
                </a:lnTo>
                <a:lnTo>
                  <a:pt x="35717" y="5488"/>
                </a:lnTo>
                <a:lnTo>
                  <a:pt x="140445" y="21641"/>
                </a:lnTo>
                <a:lnTo>
                  <a:pt x="216722" y="32932"/>
                </a:lnTo>
                <a:lnTo>
                  <a:pt x="307527" y="44850"/>
                </a:lnTo>
                <a:lnTo>
                  <a:pt x="415282" y="59121"/>
                </a:lnTo>
                <a:lnTo>
                  <a:pt x="534539" y="74175"/>
                </a:lnTo>
                <a:lnTo>
                  <a:pt x="668931" y="90014"/>
                </a:lnTo>
                <a:lnTo>
                  <a:pt x="815430" y="106794"/>
                </a:lnTo>
                <a:lnTo>
                  <a:pt x="974641" y="123574"/>
                </a:lnTo>
                <a:lnTo>
                  <a:pt x="1144144" y="140667"/>
                </a:lnTo>
                <a:lnTo>
                  <a:pt x="1326965" y="156506"/>
                </a:lnTo>
                <a:lnTo>
                  <a:pt x="1518261" y="171717"/>
                </a:lnTo>
                <a:lnTo>
                  <a:pt x="1720453" y="185518"/>
                </a:lnTo>
                <a:lnTo>
                  <a:pt x="1931121" y="198690"/>
                </a:lnTo>
                <a:lnTo>
                  <a:pt x="2150869" y="211079"/>
                </a:lnTo>
                <a:lnTo>
                  <a:pt x="2263467" y="215470"/>
                </a:lnTo>
                <a:lnTo>
                  <a:pt x="2378487" y="220332"/>
                </a:lnTo>
                <a:lnTo>
                  <a:pt x="2495323" y="224879"/>
                </a:lnTo>
                <a:lnTo>
                  <a:pt x="2612764" y="227859"/>
                </a:lnTo>
                <a:lnTo>
                  <a:pt x="2732627" y="230525"/>
                </a:lnTo>
                <a:lnTo>
                  <a:pt x="2853700" y="233348"/>
                </a:lnTo>
                <a:lnTo>
                  <a:pt x="2977195" y="235229"/>
                </a:lnTo>
                <a:lnTo>
                  <a:pt x="3101900" y="235229"/>
                </a:lnTo>
                <a:lnTo>
                  <a:pt x="3227817" y="236170"/>
                </a:lnTo>
                <a:lnTo>
                  <a:pt x="3354944" y="235229"/>
                </a:lnTo>
                <a:lnTo>
                  <a:pt x="3483887" y="233348"/>
                </a:lnTo>
                <a:lnTo>
                  <a:pt x="3612830" y="231623"/>
                </a:lnTo>
                <a:lnTo>
                  <a:pt x="3743589" y="227859"/>
                </a:lnTo>
                <a:lnTo>
                  <a:pt x="3875559" y="223938"/>
                </a:lnTo>
                <a:lnTo>
                  <a:pt x="4007529" y="219391"/>
                </a:lnTo>
                <a:lnTo>
                  <a:pt x="4140710" y="212961"/>
                </a:lnTo>
                <a:lnTo>
                  <a:pt x="4275102" y="205277"/>
                </a:lnTo>
                <a:lnTo>
                  <a:pt x="4410098" y="197907"/>
                </a:lnTo>
                <a:lnTo>
                  <a:pt x="4545096" y="188498"/>
                </a:lnTo>
                <a:lnTo>
                  <a:pt x="4681909" y="177207"/>
                </a:lnTo>
                <a:lnTo>
                  <a:pt x="4816905" y="165916"/>
                </a:lnTo>
                <a:lnTo>
                  <a:pt x="4954323" y="152899"/>
                </a:lnTo>
                <a:lnTo>
                  <a:pt x="5092347" y="138629"/>
                </a:lnTo>
                <a:lnTo>
                  <a:pt x="5228555" y="123574"/>
                </a:lnTo>
                <a:lnTo>
                  <a:pt x="5366578" y="106010"/>
                </a:lnTo>
                <a:lnTo>
                  <a:pt x="5503997" y="87192"/>
                </a:lnTo>
                <a:lnTo>
                  <a:pt x="5642020" y="68530"/>
                </a:lnTo>
                <a:lnTo>
                  <a:pt x="5779438" y="46733"/>
                </a:lnTo>
                <a:lnTo>
                  <a:pt x="5916251" y="2446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4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FE182C4-044C-5C4F-890B-B23C2B04D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27" y="645106"/>
            <a:ext cx="3853815" cy="544715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ADD3260-4BDA-459B-A162-5E1B897E38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3DA7DD-CA37-4ED7-8710-48E56B063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92F2E3C-66CD-4DEB-BA14-2A5912B65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8000"/>
                </a:schemeClr>
              </a:gs>
              <a:gs pos="72000">
                <a:schemeClr val="accent5">
                  <a:alpha val="0"/>
                </a:schemeClr>
              </a:gs>
              <a:gs pos="36000">
                <a:schemeClr val="accent5"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87A1E-F473-AF4C-9B7A-7EA032845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rgbClr val="FFFFFF"/>
                </a:solidFill>
              </a:rPr>
              <a:t>Stage 1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Build the database for the different countries stock markets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Fix the framework to be responsive and accessible</a:t>
            </a:r>
          </a:p>
          <a:p>
            <a:pPr>
              <a:lnSpc>
                <a:spcPct val="90000"/>
              </a:lnSpc>
            </a:pPr>
            <a:endParaRPr lang="en-US" sz="1700">
              <a:solidFill>
                <a:srgbClr val="FFFFFF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1700">
                <a:solidFill>
                  <a:srgbClr val="FFFFFF"/>
                </a:solidFill>
              </a:rPr>
              <a:t>Stage 2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Add in a navbar with links to additional information regarding Stock, disaster and the connected history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Add a News Article section at the bottom of the page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rgbClr val="FFFFFF"/>
                </a:solidFill>
              </a:rPr>
              <a:t>Make the Global Historical Event interchangeable e.g. 9/11, political etc</a:t>
            </a:r>
          </a:p>
          <a:p>
            <a:pPr>
              <a:lnSpc>
                <a:spcPct val="90000"/>
              </a:lnSpc>
            </a:pPr>
            <a:endParaRPr lang="en-US" sz="1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589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9BE1C-A721-1E40-BC1A-E582C7C9E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F22C-37DD-BA48-BE65-5BB929D3A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https://github.com/maxtsimpson/coronaCrash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27">
            <a:extLst>
              <a:ext uri="{FF2B5EF4-FFF2-40B4-BE49-F238E27FC236}">
                <a16:creationId xmlns:a16="http://schemas.microsoft.com/office/drawing/2014/main" id="{93E10248-AF0E-477D-B4D2-47C02CE4E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8" name="Rectangle 28">
              <a:extLst>
                <a:ext uri="{FF2B5EF4-FFF2-40B4-BE49-F238E27FC236}">
                  <a16:creationId xmlns:a16="http://schemas.microsoft.com/office/drawing/2014/main" id="{533010C2-2DA5-460F-A40C-5317F567A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7CB0634-F963-4EC9-A6F6-8EA46BD1F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0" name="Rectangle 31">
            <a:extLst>
              <a:ext uri="{FF2B5EF4-FFF2-40B4-BE49-F238E27FC236}">
                <a16:creationId xmlns:a16="http://schemas.microsoft.com/office/drawing/2014/main" id="{73C0A186-7444-4460-9C37-532E7671E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1" name="Rectangle 33">
            <a:extLst>
              <a:ext uri="{FF2B5EF4-FFF2-40B4-BE49-F238E27FC236}">
                <a16:creationId xmlns:a16="http://schemas.microsoft.com/office/drawing/2014/main" id="{712E451E-151A-4910-BF41-6A040B659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35">
            <a:extLst>
              <a:ext uri="{FF2B5EF4-FFF2-40B4-BE49-F238E27FC236}">
                <a16:creationId xmlns:a16="http://schemas.microsoft.com/office/drawing/2014/main" id="{C296EFE4-A70C-4388-9A15-3F657B661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6250" y="473745"/>
            <a:ext cx="11227090" cy="590282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74340C4-706A-2D4F-A55D-ACC91651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966" y="2293163"/>
            <a:ext cx="8825658" cy="2263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1" dirty="0">
                <a:solidFill>
                  <a:schemeClr val="tx2">
                    <a:lumMod val="75000"/>
                  </a:schemeClr>
                </a:solidFill>
              </a:rPr>
              <a:t>Market Tide 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(</a:t>
            </a:r>
            <a:r>
              <a:rPr lang="en-US" sz="3000" dirty="0" err="1">
                <a:solidFill>
                  <a:schemeClr val="tx2">
                    <a:lumMod val="75000"/>
                  </a:schemeClr>
                </a:solidFill>
              </a:rPr>
              <a:t>mär-kət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 \ ˈ</a:t>
            </a:r>
            <a:r>
              <a:rPr lang="en-US" sz="3000" dirty="0" err="1">
                <a:solidFill>
                  <a:schemeClr val="tx2">
                    <a:lumMod val="75000"/>
                  </a:schemeClr>
                </a:solidFill>
              </a:rPr>
              <a:t>tīd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)</a:t>
            </a:r>
            <a:br>
              <a:rPr lang="en-US" sz="3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2400" b="1" i="1" dirty="0">
                <a:solidFill>
                  <a:schemeClr val="tx2">
                    <a:lumMod val="75000"/>
                  </a:schemeClr>
                </a:solidFill>
              </a:rPr>
              <a:t>metaphor</a:t>
            </a:r>
            <a:r>
              <a:rPr lang="en-US" sz="2400" i="1" dirty="0">
                <a:solidFill>
                  <a:schemeClr val="tx2">
                    <a:lumMod val="75000"/>
                  </a:schemeClr>
                </a:solidFill>
              </a:rPr>
              <a:t>:</a:t>
            </a:r>
            <a:r>
              <a:rPr lang="en-US" sz="3000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broad trends that are governed by large, macro forces outside the control of any one single investor, company or even economy.</a:t>
            </a:r>
          </a:p>
        </p:txBody>
      </p:sp>
      <p:sp>
        <p:nvSpPr>
          <p:cNvPr id="53" name="Rectangle 37">
            <a:extLst>
              <a:ext uri="{FF2B5EF4-FFF2-40B4-BE49-F238E27FC236}">
                <a16:creationId xmlns:a16="http://schemas.microsoft.com/office/drawing/2014/main" id="{425EBAFC-9388-432A-BCFD-EEA2F410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6141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1" name="Rectangle 5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2" name="Freeform 5">
            <a:extLst>
              <a:ext uri="{FF2B5EF4-FFF2-40B4-BE49-F238E27FC236}">
                <a16:creationId xmlns:a16="http://schemas.microsoft.com/office/drawing/2014/main" id="{6E63ADD0-4837-4506-8B81-1076581AF2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814060-39D4-1240-A07A-88D0E4CBE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4624" y="1924242"/>
            <a:ext cx="5730960" cy="2677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Elevator Pitch with Max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FECA4B5-4C84-4095-B8D3-EFC5B417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 descr="Microphone">
            <a:extLst>
              <a:ext uri="{FF2B5EF4-FFF2-40B4-BE49-F238E27FC236}">
                <a16:creationId xmlns:a16="http://schemas.microsoft.com/office/drawing/2014/main" id="{1B9B7EDF-95D8-40ED-A17E-3D33133FF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6249" y="2196284"/>
            <a:ext cx="2956448" cy="295644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80407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127AD-12D4-DD48-9466-22329363D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D2B3A-4DAA-C449-9D19-954F3B8E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49" y="2661996"/>
            <a:ext cx="10593702" cy="3416300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During any ongoing crisis, </a:t>
            </a:r>
          </a:p>
          <a:p>
            <a:pPr marL="0" indent="0">
              <a:buNone/>
            </a:pPr>
            <a:r>
              <a:rPr lang="en-US" sz="3600" b="1" i="1" dirty="0">
                <a:solidFill>
                  <a:srgbClr val="0070C0"/>
                </a:solidFill>
              </a:rPr>
              <a:t>Market Tide</a:t>
            </a:r>
            <a:r>
              <a:rPr lang="en-US" sz="3600" b="1" dirty="0">
                <a:solidFill>
                  <a:srgbClr val="0070C0"/>
                </a:solidFill>
              </a:rPr>
              <a:t> </a:t>
            </a:r>
            <a:r>
              <a:rPr lang="en-US" sz="3200" dirty="0"/>
              <a:t>will track, analysis and award financial information relevant to the calamity of the global stock exchange.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Assess, Present, Evolve</a:t>
            </a:r>
          </a:p>
        </p:txBody>
      </p:sp>
    </p:spTree>
    <p:extLst>
      <p:ext uri="{BB962C8B-B14F-4D97-AF65-F5344CB8AC3E}">
        <p14:creationId xmlns:p14="http://schemas.microsoft.com/office/powerpoint/2010/main" val="3810495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3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143D93-7E2D-D849-9B6C-DA83FD987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31" name="Rectangle 27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D821AED-31CF-49DA-86A3-E4CF09C5AA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7275954"/>
              </p:ext>
            </p:extLst>
          </p:nvPr>
        </p:nvGraphicFramePr>
        <p:xfrm>
          <a:off x="1286934" y="2324100"/>
          <a:ext cx="9625383" cy="3422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6157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3C74FF-D779-E146-8EFE-949D95A47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  <a:latin typeface="+mn-lt"/>
                <a:cs typeface="Calibri" panose="020F0502020204030204" pitchFamily="34" charset="0"/>
              </a:rPr>
              <a:t>User story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35F54666-01A4-496D-8076-145758D95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4720181"/>
              </p:ext>
            </p:extLst>
          </p:nvPr>
        </p:nvGraphicFramePr>
        <p:xfrm>
          <a:off x="1118009" y="1894177"/>
          <a:ext cx="9625383" cy="39901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3559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F28D17-4D41-8C4A-936B-3C4F6C64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Original wireframe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A58D062-61C6-5B47-A15C-01365CCCAF8E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3"/>
          <a:srcRect l="9629" r="-719" b="-2"/>
          <a:stretch/>
        </p:blipFill>
        <p:spPr>
          <a:xfrm>
            <a:off x="1365531" y="1113063"/>
            <a:ext cx="5959371" cy="4628758"/>
          </a:xfrm>
          <a:prstGeom prst="roundRect">
            <a:avLst>
              <a:gd name="adj" fmla="val 1858"/>
            </a:avLst>
          </a:prstGeom>
          <a:solidFill>
            <a:srgbClr val="000000">
              <a:shade val="95000"/>
            </a:srgbClr>
          </a:solidFill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928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20">
            <a:extLst>
              <a:ext uri="{FF2B5EF4-FFF2-40B4-BE49-F238E27FC236}">
                <a16:creationId xmlns:a16="http://schemas.microsoft.com/office/drawing/2014/main" id="{2F448CB3-7B4F-45D7-B7C0-DF553DF61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5305EA-7A88-413D-BE8A-47A02476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FCA94DB5-FE56-4A3D-BC48-31B559519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A2A2E1-A82F-6947-BB42-7F5260ED5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683" y="973668"/>
            <a:ext cx="8761413" cy="7069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Process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ED434F-8767-46CC-B26B-5AF62FF01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37" name="Content Placeholder 2">
            <a:extLst>
              <a:ext uri="{FF2B5EF4-FFF2-40B4-BE49-F238E27FC236}">
                <a16:creationId xmlns:a16="http://schemas.microsoft.com/office/drawing/2014/main" id="{0018E885-A163-4F48-92C2-32117D545D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0437644"/>
              </p:ext>
            </p:extLst>
          </p:nvPr>
        </p:nvGraphicFramePr>
        <p:xfrm>
          <a:off x="1286934" y="1680632"/>
          <a:ext cx="9625383" cy="4066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6991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314C310-850D-4491-AA52-C75BEA68B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D3F80A-3A4F-AD43-B95E-481CEA54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247" y="1085549"/>
            <a:ext cx="3430947" cy="46869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Challenges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6CCF901-AE6C-FF4E-91AB-1A7AC40D0327}"/>
              </a:ext>
            </a:extLst>
          </p:cNvPr>
          <p:cNvSpPr txBox="1"/>
          <p:nvPr/>
        </p:nvSpPr>
        <p:spPr>
          <a:xfrm>
            <a:off x="5041399" y="1085549"/>
            <a:ext cx="5579707" cy="4686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Sourcing an API for dealing with stock markets outside of the US (AUS specifically)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Rate limits and quotas on API's - could be overcome with paid licenses (more investment)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Teamwork via video link posed a challenge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Learning the limits of API database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Using </a:t>
            </a:r>
            <a:r>
              <a:rPr lang="en-US" dirty="0" err="1"/>
              <a:t>EchartsJS</a:t>
            </a:r>
            <a:r>
              <a:rPr lang="en-US" dirty="0"/>
              <a:t> then </a:t>
            </a:r>
            <a:r>
              <a:rPr lang="en-US" dirty="0" err="1"/>
              <a:t>Charts.Js</a:t>
            </a:r>
            <a:endParaRPr lang="en-US" dirty="0"/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Time allocation</a:t>
            </a:r>
          </a:p>
        </p:txBody>
      </p:sp>
    </p:spTree>
    <p:extLst>
      <p:ext uri="{BB962C8B-B14F-4D97-AF65-F5344CB8AC3E}">
        <p14:creationId xmlns:p14="http://schemas.microsoft.com/office/powerpoint/2010/main" val="1894236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320</Words>
  <Application>Microsoft Macintosh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Market Tide</vt:lpstr>
      <vt:lpstr>Market Tide  (mär-kət \ ˈtīd) metaphor: broad trends that are governed by large, macro forces outside the control of any one single investor, company or even economy.</vt:lpstr>
      <vt:lpstr>Elevator Pitch with Max</vt:lpstr>
      <vt:lpstr>Concept</vt:lpstr>
      <vt:lpstr>Motivation</vt:lpstr>
      <vt:lpstr>User story</vt:lpstr>
      <vt:lpstr>Original wireframe</vt:lpstr>
      <vt:lpstr>Process</vt:lpstr>
      <vt:lpstr>Challenges</vt:lpstr>
      <vt:lpstr>Success</vt:lpstr>
      <vt:lpstr>MARKET TIDE DEMONSTRATION</vt:lpstr>
      <vt:lpstr>Future Development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Tide</dc:title>
  <dc:creator>Joshua K. Bader</dc:creator>
  <cp:lastModifiedBy>Joshua K. Bader</cp:lastModifiedBy>
  <cp:revision>1</cp:revision>
  <dcterms:created xsi:type="dcterms:W3CDTF">2020-03-29T17:03:16Z</dcterms:created>
  <dcterms:modified xsi:type="dcterms:W3CDTF">2020-03-29T17:04:47Z</dcterms:modified>
</cp:coreProperties>
</file>